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649" r:id="rId2"/>
    <p:sldId id="2650" r:id="rId3"/>
    <p:sldId id="2651" r:id="rId4"/>
    <p:sldId id="2652" r:id="rId5"/>
    <p:sldId id="2653" r:id="rId6"/>
    <p:sldId id="2654" r:id="rId7"/>
    <p:sldId id="2655" r:id="rId8"/>
    <p:sldId id="2660" r:id="rId9"/>
    <p:sldId id="2659" r:id="rId10"/>
    <p:sldId id="2658" r:id="rId11"/>
    <p:sldId id="2657" r:id="rId12"/>
    <p:sldId id="2663" r:id="rId13"/>
    <p:sldId id="2662" r:id="rId14"/>
    <p:sldId id="2661" r:id="rId15"/>
    <p:sldId id="2666" r:id="rId16"/>
    <p:sldId id="2665" r:id="rId17"/>
    <p:sldId id="2664" r:id="rId18"/>
    <p:sldId id="2656" r:id="rId19"/>
    <p:sldId id="2667" r:id="rId20"/>
    <p:sldId id="2668" r:id="rId21"/>
    <p:sldId id="2677" r:id="rId22"/>
    <p:sldId id="2670" r:id="rId23"/>
    <p:sldId id="2671" r:id="rId24"/>
    <p:sldId id="2672" r:id="rId25"/>
    <p:sldId id="2674" r:id="rId26"/>
    <p:sldId id="2673" r:id="rId27"/>
    <p:sldId id="2675" r:id="rId28"/>
    <p:sldId id="2676" r:id="rId29"/>
    <p:sldId id="286" r:id="rId30"/>
    <p:sldId id="281" r:id="rId31"/>
    <p:sldId id="2647" r:id="rId32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2622"/>
    <a:srgbClr val="362D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E0B189-6D87-407F-991B-ECE28A74F931}" v="28" dt="2026-04-09T17:41:29.860"/>
  </p1510:revLst>
</p1510:revInfo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064" y="44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cia Lucia Paes Caldas" userId="b8e89e24-eb88-43ba-a6df-e2ae92559cf8" providerId="ADAL" clId="{FB56B3B7-4D80-472C-A2A4-DBA27D93BB8F}"/>
    <pc:docChg chg="custSel addSld modSld sldOrd">
      <pc:chgData name="Marcia Lucia Paes Caldas" userId="b8e89e24-eb88-43ba-a6df-e2ae92559cf8" providerId="ADAL" clId="{FB56B3B7-4D80-472C-A2A4-DBA27D93BB8F}" dt="2026-04-09T17:57:22.548" v="220" actId="20577"/>
      <pc:docMkLst>
        <pc:docMk/>
      </pc:docMkLst>
      <pc:sldChg chg="addSp modSp">
        <pc:chgData name="Marcia Lucia Paes Caldas" userId="b8e89e24-eb88-43ba-a6df-e2ae92559cf8" providerId="ADAL" clId="{FB56B3B7-4D80-472C-A2A4-DBA27D93BB8F}" dt="2026-04-09T17:41:29.860" v="28"/>
        <pc:sldMkLst>
          <pc:docMk/>
          <pc:sldMk cId="3140277598" sldId="281"/>
        </pc:sldMkLst>
        <pc:spChg chg="mod">
          <ac:chgData name="Marcia Lucia Paes Caldas" userId="b8e89e24-eb88-43ba-a6df-e2ae92559cf8" providerId="ADAL" clId="{FB56B3B7-4D80-472C-A2A4-DBA27D93BB8F}" dt="2026-04-09T17:41:29.860" v="28"/>
          <ac:spMkLst>
            <pc:docMk/>
            <pc:sldMk cId="3140277598" sldId="281"/>
            <ac:spMk id="5" creationId="{C443530B-D7E7-9268-B5D0-7A5E86D6327F}"/>
          </ac:spMkLst>
        </pc:spChg>
        <pc:spChg chg="mod">
          <ac:chgData name="Marcia Lucia Paes Caldas" userId="b8e89e24-eb88-43ba-a6df-e2ae92559cf8" providerId="ADAL" clId="{FB56B3B7-4D80-472C-A2A4-DBA27D93BB8F}" dt="2026-04-09T17:41:29.860" v="28"/>
          <ac:spMkLst>
            <pc:docMk/>
            <pc:sldMk cId="3140277598" sldId="281"/>
            <ac:spMk id="6" creationId="{EA84B214-A2D9-8A92-B403-FC59B669C97C}"/>
          </ac:spMkLst>
        </pc:spChg>
        <pc:spChg chg="mod">
          <ac:chgData name="Marcia Lucia Paes Caldas" userId="b8e89e24-eb88-43ba-a6df-e2ae92559cf8" providerId="ADAL" clId="{FB56B3B7-4D80-472C-A2A4-DBA27D93BB8F}" dt="2026-04-09T17:41:29.860" v="28"/>
          <ac:spMkLst>
            <pc:docMk/>
            <pc:sldMk cId="3140277598" sldId="281"/>
            <ac:spMk id="8" creationId="{B99BED82-5266-2EBC-8F4C-C107FD948269}"/>
          </ac:spMkLst>
        </pc:spChg>
        <pc:spChg chg="mod">
          <ac:chgData name="Marcia Lucia Paes Caldas" userId="b8e89e24-eb88-43ba-a6df-e2ae92559cf8" providerId="ADAL" clId="{FB56B3B7-4D80-472C-A2A4-DBA27D93BB8F}" dt="2026-04-09T17:41:29.860" v="28"/>
          <ac:spMkLst>
            <pc:docMk/>
            <pc:sldMk cId="3140277598" sldId="281"/>
            <ac:spMk id="9" creationId="{AB562638-476D-AFE5-D6F9-306D57CE5FA5}"/>
          </ac:spMkLst>
        </pc:spChg>
        <pc:grpChg chg="add mod">
          <ac:chgData name="Marcia Lucia Paes Caldas" userId="b8e89e24-eb88-43ba-a6df-e2ae92559cf8" providerId="ADAL" clId="{FB56B3B7-4D80-472C-A2A4-DBA27D93BB8F}" dt="2026-04-09T17:41:29.860" v="28"/>
          <ac:grpSpMkLst>
            <pc:docMk/>
            <pc:sldMk cId="3140277598" sldId="281"/>
            <ac:grpSpMk id="4" creationId="{0C1C6259-439C-F962-B5BA-B938E752B38B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7.470" v="27"/>
        <pc:sldMkLst>
          <pc:docMk/>
          <pc:sldMk cId="3463220801" sldId="286"/>
        </pc:sldMkLst>
        <pc:spChg chg="mod">
          <ac:chgData name="Marcia Lucia Paes Caldas" userId="b8e89e24-eb88-43ba-a6df-e2ae92559cf8" providerId="ADAL" clId="{FB56B3B7-4D80-472C-A2A4-DBA27D93BB8F}" dt="2026-04-09T17:41:27.470" v="27"/>
          <ac:spMkLst>
            <pc:docMk/>
            <pc:sldMk cId="3463220801" sldId="286"/>
            <ac:spMk id="4" creationId="{E4706C5D-AFA2-2912-9F9B-B363516C508E}"/>
          </ac:spMkLst>
        </pc:spChg>
        <pc:spChg chg="mod">
          <ac:chgData name="Marcia Lucia Paes Caldas" userId="b8e89e24-eb88-43ba-a6df-e2ae92559cf8" providerId="ADAL" clId="{FB56B3B7-4D80-472C-A2A4-DBA27D93BB8F}" dt="2026-04-09T17:41:27.470" v="27"/>
          <ac:spMkLst>
            <pc:docMk/>
            <pc:sldMk cId="3463220801" sldId="286"/>
            <ac:spMk id="5" creationId="{5BF6D458-F5EF-D9DF-E26A-BF0A6A0B8B82}"/>
          </ac:spMkLst>
        </pc:spChg>
        <pc:spChg chg="mod">
          <ac:chgData name="Marcia Lucia Paes Caldas" userId="b8e89e24-eb88-43ba-a6df-e2ae92559cf8" providerId="ADAL" clId="{FB56B3B7-4D80-472C-A2A4-DBA27D93BB8F}" dt="2026-04-09T17:41:27.470" v="27"/>
          <ac:spMkLst>
            <pc:docMk/>
            <pc:sldMk cId="3463220801" sldId="286"/>
            <ac:spMk id="6" creationId="{3E351A8C-D0CF-E436-95D6-A5F444DA0783}"/>
          </ac:spMkLst>
        </pc:spChg>
        <pc:spChg chg="mod">
          <ac:chgData name="Marcia Lucia Paes Caldas" userId="b8e89e24-eb88-43ba-a6df-e2ae92559cf8" providerId="ADAL" clId="{FB56B3B7-4D80-472C-A2A4-DBA27D93BB8F}" dt="2026-04-09T17:41:27.470" v="27"/>
          <ac:spMkLst>
            <pc:docMk/>
            <pc:sldMk cId="3463220801" sldId="286"/>
            <ac:spMk id="9" creationId="{89CE9167-89E4-8E1F-4F7B-D6ADE7C23249}"/>
          </ac:spMkLst>
        </pc:spChg>
        <pc:grpChg chg="add mod">
          <ac:chgData name="Marcia Lucia Paes Caldas" userId="b8e89e24-eb88-43ba-a6df-e2ae92559cf8" providerId="ADAL" clId="{FB56B3B7-4D80-472C-A2A4-DBA27D93BB8F}" dt="2026-04-09T17:41:27.470" v="27"/>
          <ac:grpSpMkLst>
            <pc:docMk/>
            <pc:sldMk cId="3463220801" sldId="286"/>
            <ac:grpSpMk id="3" creationId="{27A13EEC-5FB7-4817-07E3-A0C277F2AF2D}"/>
          </ac:grpSpMkLst>
        </pc:grpChg>
      </pc:sldChg>
      <pc:sldChg chg="addSp modSp mod">
        <pc:chgData name="Marcia Lucia Paes Caldas" userId="b8e89e24-eb88-43ba-a6df-e2ae92559cf8" providerId="ADAL" clId="{FB56B3B7-4D80-472C-A2A4-DBA27D93BB8F}" dt="2026-04-09T17:40:35.169" v="1" actId="1036"/>
        <pc:sldMkLst>
          <pc:docMk/>
          <pc:sldMk cId="453712571" sldId="2650"/>
        </pc:sldMkLst>
        <pc:spChg chg="mod">
          <ac:chgData name="Marcia Lucia Paes Caldas" userId="b8e89e24-eb88-43ba-a6df-e2ae92559cf8" providerId="ADAL" clId="{FB56B3B7-4D80-472C-A2A4-DBA27D93BB8F}" dt="2026-04-09T17:40:34.046" v="0"/>
          <ac:spMkLst>
            <pc:docMk/>
            <pc:sldMk cId="453712571" sldId="2650"/>
            <ac:spMk id="6" creationId="{480B6C26-B144-8F22-1B32-191D63D13CF0}"/>
          </ac:spMkLst>
        </pc:spChg>
        <pc:spChg chg="mod">
          <ac:chgData name="Marcia Lucia Paes Caldas" userId="b8e89e24-eb88-43ba-a6df-e2ae92559cf8" providerId="ADAL" clId="{FB56B3B7-4D80-472C-A2A4-DBA27D93BB8F}" dt="2026-04-09T17:40:34.046" v="0"/>
          <ac:spMkLst>
            <pc:docMk/>
            <pc:sldMk cId="453712571" sldId="2650"/>
            <ac:spMk id="7" creationId="{0BDE6AED-9CF9-4706-F420-6BA1824528F8}"/>
          </ac:spMkLst>
        </pc:spChg>
        <pc:spChg chg="mod">
          <ac:chgData name="Marcia Lucia Paes Caldas" userId="b8e89e24-eb88-43ba-a6df-e2ae92559cf8" providerId="ADAL" clId="{FB56B3B7-4D80-472C-A2A4-DBA27D93BB8F}" dt="2026-04-09T17:40:34.046" v="0"/>
          <ac:spMkLst>
            <pc:docMk/>
            <pc:sldMk cId="453712571" sldId="2650"/>
            <ac:spMk id="8" creationId="{52351335-646A-4EDB-85F8-59DD3622A4C4}"/>
          </ac:spMkLst>
        </pc:spChg>
        <pc:spChg chg="mod">
          <ac:chgData name="Marcia Lucia Paes Caldas" userId="b8e89e24-eb88-43ba-a6df-e2ae92559cf8" providerId="ADAL" clId="{FB56B3B7-4D80-472C-A2A4-DBA27D93BB8F}" dt="2026-04-09T17:40:34.046" v="0"/>
          <ac:spMkLst>
            <pc:docMk/>
            <pc:sldMk cId="453712571" sldId="2650"/>
            <ac:spMk id="10" creationId="{F3F21A2C-17DF-A088-2667-53B032C4B05A}"/>
          </ac:spMkLst>
        </pc:spChg>
        <pc:grpChg chg="add mod">
          <ac:chgData name="Marcia Lucia Paes Caldas" userId="b8e89e24-eb88-43ba-a6df-e2ae92559cf8" providerId="ADAL" clId="{FB56B3B7-4D80-472C-A2A4-DBA27D93BB8F}" dt="2026-04-09T17:40:35.169" v="1" actId="1036"/>
          <ac:grpSpMkLst>
            <pc:docMk/>
            <pc:sldMk cId="453712571" sldId="2650"/>
            <ac:grpSpMk id="5" creationId="{8946D88F-A8AA-0259-AE80-B0F0785D5E22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45.170" v="2"/>
        <pc:sldMkLst>
          <pc:docMk/>
          <pc:sldMk cId="1961426220" sldId="2651"/>
        </pc:sldMkLst>
        <pc:spChg chg="mod">
          <ac:chgData name="Marcia Lucia Paes Caldas" userId="b8e89e24-eb88-43ba-a6df-e2ae92559cf8" providerId="ADAL" clId="{FB56B3B7-4D80-472C-A2A4-DBA27D93BB8F}" dt="2026-04-09T17:40:45.170" v="2"/>
          <ac:spMkLst>
            <pc:docMk/>
            <pc:sldMk cId="1961426220" sldId="2651"/>
            <ac:spMk id="8" creationId="{9BD4C64E-6880-A324-44BF-B951E8A9C2AA}"/>
          </ac:spMkLst>
        </pc:spChg>
        <pc:spChg chg="mod">
          <ac:chgData name="Marcia Lucia Paes Caldas" userId="b8e89e24-eb88-43ba-a6df-e2ae92559cf8" providerId="ADAL" clId="{FB56B3B7-4D80-472C-A2A4-DBA27D93BB8F}" dt="2026-04-09T17:40:45.170" v="2"/>
          <ac:spMkLst>
            <pc:docMk/>
            <pc:sldMk cId="1961426220" sldId="2651"/>
            <ac:spMk id="9" creationId="{F52F694A-881F-B022-8E09-9DD11F156055}"/>
          </ac:spMkLst>
        </pc:spChg>
        <pc:spChg chg="mod">
          <ac:chgData name="Marcia Lucia Paes Caldas" userId="b8e89e24-eb88-43ba-a6df-e2ae92559cf8" providerId="ADAL" clId="{FB56B3B7-4D80-472C-A2A4-DBA27D93BB8F}" dt="2026-04-09T17:40:45.170" v="2"/>
          <ac:spMkLst>
            <pc:docMk/>
            <pc:sldMk cId="1961426220" sldId="2651"/>
            <ac:spMk id="11" creationId="{DCDE0192-7CDA-A63E-3B4D-D801C3ADA154}"/>
          </ac:spMkLst>
        </pc:spChg>
        <pc:spChg chg="mod">
          <ac:chgData name="Marcia Lucia Paes Caldas" userId="b8e89e24-eb88-43ba-a6df-e2ae92559cf8" providerId="ADAL" clId="{FB56B3B7-4D80-472C-A2A4-DBA27D93BB8F}" dt="2026-04-09T17:40:45.170" v="2"/>
          <ac:spMkLst>
            <pc:docMk/>
            <pc:sldMk cId="1961426220" sldId="2651"/>
            <ac:spMk id="12" creationId="{475F4B26-EB6F-56CB-24DD-E2970E21341B}"/>
          </ac:spMkLst>
        </pc:spChg>
        <pc:grpChg chg="add mod">
          <ac:chgData name="Marcia Lucia Paes Caldas" userId="b8e89e24-eb88-43ba-a6df-e2ae92559cf8" providerId="ADAL" clId="{FB56B3B7-4D80-472C-A2A4-DBA27D93BB8F}" dt="2026-04-09T17:40:45.170" v="2"/>
          <ac:grpSpMkLst>
            <pc:docMk/>
            <pc:sldMk cId="1961426220" sldId="2651"/>
            <ac:grpSpMk id="5" creationId="{F519EB18-B3E6-F654-2FB9-80F0A8A5C964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47.938" v="3"/>
        <pc:sldMkLst>
          <pc:docMk/>
          <pc:sldMk cId="2796524207" sldId="2652"/>
        </pc:sldMkLst>
        <pc:spChg chg="mod">
          <ac:chgData name="Marcia Lucia Paes Caldas" userId="b8e89e24-eb88-43ba-a6df-e2ae92559cf8" providerId="ADAL" clId="{FB56B3B7-4D80-472C-A2A4-DBA27D93BB8F}" dt="2026-04-09T17:40:47.938" v="3"/>
          <ac:spMkLst>
            <pc:docMk/>
            <pc:sldMk cId="2796524207" sldId="2652"/>
            <ac:spMk id="8" creationId="{986329CA-F09A-2D40-606B-1E49ACC7EACD}"/>
          </ac:spMkLst>
        </pc:spChg>
        <pc:spChg chg="mod">
          <ac:chgData name="Marcia Lucia Paes Caldas" userId="b8e89e24-eb88-43ba-a6df-e2ae92559cf8" providerId="ADAL" clId="{FB56B3B7-4D80-472C-A2A4-DBA27D93BB8F}" dt="2026-04-09T17:40:47.938" v="3"/>
          <ac:spMkLst>
            <pc:docMk/>
            <pc:sldMk cId="2796524207" sldId="2652"/>
            <ac:spMk id="9" creationId="{7F7B2EBF-B43E-781A-5537-AE3914D4362F}"/>
          </ac:spMkLst>
        </pc:spChg>
        <pc:spChg chg="mod">
          <ac:chgData name="Marcia Lucia Paes Caldas" userId="b8e89e24-eb88-43ba-a6df-e2ae92559cf8" providerId="ADAL" clId="{FB56B3B7-4D80-472C-A2A4-DBA27D93BB8F}" dt="2026-04-09T17:40:47.938" v="3"/>
          <ac:spMkLst>
            <pc:docMk/>
            <pc:sldMk cId="2796524207" sldId="2652"/>
            <ac:spMk id="10" creationId="{CE959EBC-F561-5835-F316-AA5789C4555A}"/>
          </ac:spMkLst>
        </pc:spChg>
        <pc:spChg chg="mod">
          <ac:chgData name="Marcia Lucia Paes Caldas" userId="b8e89e24-eb88-43ba-a6df-e2ae92559cf8" providerId="ADAL" clId="{FB56B3B7-4D80-472C-A2A4-DBA27D93BB8F}" dt="2026-04-09T17:40:47.938" v="3"/>
          <ac:spMkLst>
            <pc:docMk/>
            <pc:sldMk cId="2796524207" sldId="2652"/>
            <ac:spMk id="11" creationId="{EBF3111A-A50F-C71A-50A3-D49C57E37179}"/>
          </ac:spMkLst>
        </pc:spChg>
        <pc:grpChg chg="add mod">
          <ac:chgData name="Marcia Lucia Paes Caldas" userId="b8e89e24-eb88-43ba-a6df-e2ae92559cf8" providerId="ADAL" clId="{FB56B3B7-4D80-472C-A2A4-DBA27D93BB8F}" dt="2026-04-09T17:40:47.938" v="3"/>
          <ac:grpSpMkLst>
            <pc:docMk/>
            <pc:sldMk cId="2796524207" sldId="2652"/>
            <ac:grpSpMk id="7" creationId="{42239073-C13D-8520-51B9-C2AC954AE720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0.013" v="4"/>
        <pc:sldMkLst>
          <pc:docMk/>
          <pc:sldMk cId="3401252614" sldId="2653"/>
        </pc:sldMkLst>
        <pc:spChg chg="mod">
          <ac:chgData name="Marcia Lucia Paes Caldas" userId="b8e89e24-eb88-43ba-a6df-e2ae92559cf8" providerId="ADAL" clId="{FB56B3B7-4D80-472C-A2A4-DBA27D93BB8F}" dt="2026-04-09T17:40:50.013" v="4"/>
          <ac:spMkLst>
            <pc:docMk/>
            <pc:sldMk cId="3401252614" sldId="2653"/>
            <ac:spMk id="14" creationId="{0F315436-8F93-FCDB-8CA3-28B64F8496D2}"/>
          </ac:spMkLst>
        </pc:spChg>
        <pc:spChg chg="mod">
          <ac:chgData name="Marcia Lucia Paes Caldas" userId="b8e89e24-eb88-43ba-a6df-e2ae92559cf8" providerId="ADAL" clId="{FB56B3B7-4D80-472C-A2A4-DBA27D93BB8F}" dt="2026-04-09T17:40:50.013" v="4"/>
          <ac:spMkLst>
            <pc:docMk/>
            <pc:sldMk cId="3401252614" sldId="2653"/>
            <ac:spMk id="18" creationId="{31CFF09B-306F-063E-5DD1-2AE77552A4D0}"/>
          </ac:spMkLst>
        </pc:spChg>
        <pc:spChg chg="mod">
          <ac:chgData name="Marcia Lucia Paes Caldas" userId="b8e89e24-eb88-43ba-a6df-e2ae92559cf8" providerId="ADAL" clId="{FB56B3B7-4D80-472C-A2A4-DBA27D93BB8F}" dt="2026-04-09T17:40:50.013" v="4"/>
          <ac:spMkLst>
            <pc:docMk/>
            <pc:sldMk cId="3401252614" sldId="2653"/>
            <ac:spMk id="22" creationId="{799E3FF5-6AA6-1827-3892-7DB30891B10E}"/>
          </ac:spMkLst>
        </pc:spChg>
        <pc:spChg chg="mod">
          <ac:chgData name="Marcia Lucia Paes Caldas" userId="b8e89e24-eb88-43ba-a6df-e2ae92559cf8" providerId="ADAL" clId="{FB56B3B7-4D80-472C-A2A4-DBA27D93BB8F}" dt="2026-04-09T17:40:50.013" v="4"/>
          <ac:spMkLst>
            <pc:docMk/>
            <pc:sldMk cId="3401252614" sldId="2653"/>
            <ac:spMk id="23" creationId="{DC515D8C-3054-0C1C-1C01-6660B74E1E6F}"/>
          </ac:spMkLst>
        </pc:spChg>
        <pc:grpChg chg="add mod">
          <ac:chgData name="Marcia Lucia Paes Caldas" userId="b8e89e24-eb88-43ba-a6df-e2ae92559cf8" providerId="ADAL" clId="{FB56B3B7-4D80-472C-A2A4-DBA27D93BB8F}" dt="2026-04-09T17:40:50.013" v="4"/>
          <ac:grpSpMkLst>
            <pc:docMk/>
            <pc:sldMk cId="3401252614" sldId="2653"/>
            <ac:grpSpMk id="6" creationId="{755785F9-2C69-2CED-BB4E-3070709DE63F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1.656" v="5"/>
        <pc:sldMkLst>
          <pc:docMk/>
          <pc:sldMk cId="3669135430" sldId="2654"/>
        </pc:sldMkLst>
        <pc:spChg chg="mod">
          <ac:chgData name="Marcia Lucia Paes Caldas" userId="b8e89e24-eb88-43ba-a6df-e2ae92559cf8" providerId="ADAL" clId="{FB56B3B7-4D80-472C-A2A4-DBA27D93BB8F}" dt="2026-04-09T17:40:51.656" v="5"/>
          <ac:spMkLst>
            <pc:docMk/>
            <pc:sldMk cId="3669135430" sldId="2654"/>
            <ac:spMk id="6" creationId="{5A3C5A4E-F9A9-D247-C5E9-7BB0CF9B45DE}"/>
          </ac:spMkLst>
        </pc:spChg>
        <pc:spChg chg="mod">
          <ac:chgData name="Marcia Lucia Paes Caldas" userId="b8e89e24-eb88-43ba-a6df-e2ae92559cf8" providerId="ADAL" clId="{FB56B3B7-4D80-472C-A2A4-DBA27D93BB8F}" dt="2026-04-09T17:40:51.656" v="5"/>
          <ac:spMkLst>
            <pc:docMk/>
            <pc:sldMk cId="3669135430" sldId="2654"/>
            <ac:spMk id="7" creationId="{7B9DBB6B-9367-B91C-D527-EC4344123B21}"/>
          </ac:spMkLst>
        </pc:spChg>
        <pc:spChg chg="mod">
          <ac:chgData name="Marcia Lucia Paes Caldas" userId="b8e89e24-eb88-43ba-a6df-e2ae92559cf8" providerId="ADAL" clId="{FB56B3B7-4D80-472C-A2A4-DBA27D93BB8F}" dt="2026-04-09T17:40:51.656" v="5"/>
          <ac:spMkLst>
            <pc:docMk/>
            <pc:sldMk cId="3669135430" sldId="2654"/>
            <ac:spMk id="10" creationId="{C7C77917-D66C-9E76-9EAA-9DBACF118F9B}"/>
          </ac:spMkLst>
        </pc:spChg>
        <pc:spChg chg="mod">
          <ac:chgData name="Marcia Lucia Paes Caldas" userId="b8e89e24-eb88-43ba-a6df-e2ae92559cf8" providerId="ADAL" clId="{FB56B3B7-4D80-472C-A2A4-DBA27D93BB8F}" dt="2026-04-09T17:40:51.656" v="5"/>
          <ac:spMkLst>
            <pc:docMk/>
            <pc:sldMk cId="3669135430" sldId="2654"/>
            <ac:spMk id="11" creationId="{3E152C2D-EF4A-8DCA-7781-3EDB174109FB}"/>
          </ac:spMkLst>
        </pc:spChg>
        <pc:grpChg chg="add mod">
          <ac:chgData name="Marcia Lucia Paes Caldas" userId="b8e89e24-eb88-43ba-a6df-e2ae92559cf8" providerId="ADAL" clId="{FB56B3B7-4D80-472C-A2A4-DBA27D93BB8F}" dt="2026-04-09T17:40:51.656" v="5"/>
          <ac:grpSpMkLst>
            <pc:docMk/>
            <pc:sldMk cId="3669135430" sldId="2654"/>
            <ac:grpSpMk id="5" creationId="{A201CCA2-F1A3-0591-B09C-D39D678EEFC4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3.194" v="6"/>
        <pc:sldMkLst>
          <pc:docMk/>
          <pc:sldMk cId="3642931701" sldId="2655"/>
        </pc:sldMkLst>
        <pc:spChg chg="mod">
          <ac:chgData name="Marcia Lucia Paes Caldas" userId="b8e89e24-eb88-43ba-a6df-e2ae92559cf8" providerId="ADAL" clId="{FB56B3B7-4D80-472C-A2A4-DBA27D93BB8F}" dt="2026-04-09T17:40:53.194" v="6"/>
          <ac:spMkLst>
            <pc:docMk/>
            <pc:sldMk cId="3642931701" sldId="2655"/>
            <ac:spMk id="12" creationId="{6EE2B93F-F252-ABEE-0D55-00AF9B13A285}"/>
          </ac:spMkLst>
        </pc:spChg>
        <pc:spChg chg="mod">
          <ac:chgData name="Marcia Lucia Paes Caldas" userId="b8e89e24-eb88-43ba-a6df-e2ae92559cf8" providerId="ADAL" clId="{FB56B3B7-4D80-472C-A2A4-DBA27D93BB8F}" dt="2026-04-09T17:40:53.194" v="6"/>
          <ac:spMkLst>
            <pc:docMk/>
            <pc:sldMk cId="3642931701" sldId="2655"/>
            <ac:spMk id="13" creationId="{6CB04C32-BD91-EC2B-AC8D-B06E4C66D85E}"/>
          </ac:spMkLst>
        </pc:spChg>
        <pc:spChg chg="mod">
          <ac:chgData name="Marcia Lucia Paes Caldas" userId="b8e89e24-eb88-43ba-a6df-e2ae92559cf8" providerId="ADAL" clId="{FB56B3B7-4D80-472C-A2A4-DBA27D93BB8F}" dt="2026-04-09T17:40:53.194" v="6"/>
          <ac:spMkLst>
            <pc:docMk/>
            <pc:sldMk cId="3642931701" sldId="2655"/>
            <ac:spMk id="14" creationId="{0F3CAD9D-259F-D499-914E-C1AC10541B3A}"/>
          </ac:spMkLst>
        </pc:spChg>
        <pc:spChg chg="mod">
          <ac:chgData name="Marcia Lucia Paes Caldas" userId="b8e89e24-eb88-43ba-a6df-e2ae92559cf8" providerId="ADAL" clId="{FB56B3B7-4D80-472C-A2A4-DBA27D93BB8F}" dt="2026-04-09T17:40:53.194" v="6"/>
          <ac:spMkLst>
            <pc:docMk/>
            <pc:sldMk cId="3642931701" sldId="2655"/>
            <ac:spMk id="15" creationId="{78C41BC5-EDAD-AFA1-40F3-DEBB1D622A47}"/>
          </ac:spMkLst>
        </pc:spChg>
        <pc:grpChg chg="add mod">
          <ac:chgData name="Marcia Lucia Paes Caldas" userId="b8e89e24-eb88-43ba-a6df-e2ae92559cf8" providerId="ADAL" clId="{FB56B3B7-4D80-472C-A2A4-DBA27D93BB8F}" dt="2026-04-09T17:40:53.194" v="6"/>
          <ac:grpSpMkLst>
            <pc:docMk/>
            <pc:sldMk cId="3642931701" sldId="2655"/>
            <ac:grpSpMk id="4" creationId="{BC780B5F-5648-B121-81A8-B25AF0BAFD5C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2.609" v="17"/>
        <pc:sldMkLst>
          <pc:docMk/>
          <pc:sldMk cId="553223477" sldId="2656"/>
        </pc:sldMkLst>
        <pc:spChg chg="mod">
          <ac:chgData name="Marcia Lucia Paes Caldas" userId="b8e89e24-eb88-43ba-a6df-e2ae92559cf8" providerId="ADAL" clId="{FB56B3B7-4D80-472C-A2A4-DBA27D93BB8F}" dt="2026-04-09T17:41:12.609" v="17"/>
          <ac:spMkLst>
            <pc:docMk/>
            <pc:sldMk cId="553223477" sldId="2656"/>
            <ac:spMk id="8" creationId="{5E0B5032-402D-9D9F-94E8-8380931D9E57}"/>
          </ac:spMkLst>
        </pc:spChg>
        <pc:spChg chg="mod">
          <ac:chgData name="Marcia Lucia Paes Caldas" userId="b8e89e24-eb88-43ba-a6df-e2ae92559cf8" providerId="ADAL" clId="{FB56B3B7-4D80-472C-A2A4-DBA27D93BB8F}" dt="2026-04-09T17:41:12.609" v="17"/>
          <ac:spMkLst>
            <pc:docMk/>
            <pc:sldMk cId="553223477" sldId="2656"/>
            <ac:spMk id="9" creationId="{C81C58AB-DB7D-5536-EE31-A870D94CBAA8}"/>
          </ac:spMkLst>
        </pc:spChg>
        <pc:spChg chg="mod">
          <ac:chgData name="Marcia Lucia Paes Caldas" userId="b8e89e24-eb88-43ba-a6df-e2ae92559cf8" providerId="ADAL" clId="{FB56B3B7-4D80-472C-A2A4-DBA27D93BB8F}" dt="2026-04-09T17:41:12.609" v="17"/>
          <ac:spMkLst>
            <pc:docMk/>
            <pc:sldMk cId="553223477" sldId="2656"/>
            <ac:spMk id="10" creationId="{A0EB0077-2965-92B3-F8AE-E004ECE09104}"/>
          </ac:spMkLst>
        </pc:spChg>
        <pc:spChg chg="mod">
          <ac:chgData name="Marcia Lucia Paes Caldas" userId="b8e89e24-eb88-43ba-a6df-e2ae92559cf8" providerId="ADAL" clId="{FB56B3B7-4D80-472C-A2A4-DBA27D93BB8F}" dt="2026-04-09T17:41:12.609" v="17"/>
          <ac:spMkLst>
            <pc:docMk/>
            <pc:sldMk cId="553223477" sldId="2656"/>
            <ac:spMk id="11" creationId="{DA4DFC4E-3DF7-0BE3-CA26-4F0FA690C1CC}"/>
          </ac:spMkLst>
        </pc:spChg>
        <pc:grpChg chg="add mod">
          <ac:chgData name="Marcia Lucia Paes Caldas" userId="b8e89e24-eb88-43ba-a6df-e2ae92559cf8" providerId="ADAL" clId="{FB56B3B7-4D80-472C-A2A4-DBA27D93BB8F}" dt="2026-04-09T17:41:12.609" v="17"/>
          <ac:grpSpMkLst>
            <pc:docMk/>
            <pc:sldMk cId="553223477" sldId="2656"/>
            <ac:grpSpMk id="7" creationId="{3B73F071-E21A-224D-E823-4BD06FB08756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9.213" v="10"/>
        <pc:sldMkLst>
          <pc:docMk/>
          <pc:sldMk cId="2580399027" sldId="2657"/>
        </pc:sldMkLst>
        <pc:spChg chg="mod">
          <ac:chgData name="Marcia Lucia Paes Caldas" userId="b8e89e24-eb88-43ba-a6df-e2ae92559cf8" providerId="ADAL" clId="{FB56B3B7-4D80-472C-A2A4-DBA27D93BB8F}" dt="2026-04-09T17:40:59.213" v="10"/>
          <ac:spMkLst>
            <pc:docMk/>
            <pc:sldMk cId="2580399027" sldId="2657"/>
            <ac:spMk id="9" creationId="{14E08C37-814E-A5F9-327D-09B1429ACC35}"/>
          </ac:spMkLst>
        </pc:spChg>
        <pc:spChg chg="mod">
          <ac:chgData name="Marcia Lucia Paes Caldas" userId="b8e89e24-eb88-43ba-a6df-e2ae92559cf8" providerId="ADAL" clId="{FB56B3B7-4D80-472C-A2A4-DBA27D93BB8F}" dt="2026-04-09T17:40:59.213" v="10"/>
          <ac:spMkLst>
            <pc:docMk/>
            <pc:sldMk cId="2580399027" sldId="2657"/>
            <ac:spMk id="10" creationId="{B0F1CD79-D4DD-41C6-5C30-D421063BA5DE}"/>
          </ac:spMkLst>
        </pc:spChg>
        <pc:spChg chg="mod">
          <ac:chgData name="Marcia Lucia Paes Caldas" userId="b8e89e24-eb88-43ba-a6df-e2ae92559cf8" providerId="ADAL" clId="{FB56B3B7-4D80-472C-A2A4-DBA27D93BB8F}" dt="2026-04-09T17:40:59.213" v="10"/>
          <ac:spMkLst>
            <pc:docMk/>
            <pc:sldMk cId="2580399027" sldId="2657"/>
            <ac:spMk id="11" creationId="{33302969-F09F-6C52-5968-264870BE7E4D}"/>
          </ac:spMkLst>
        </pc:spChg>
        <pc:spChg chg="mod">
          <ac:chgData name="Marcia Lucia Paes Caldas" userId="b8e89e24-eb88-43ba-a6df-e2ae92559cf8" providerId="ADAL" clId="{FB56B3B7-4D80-472C-A2A4-DBA27D93BB8F}" dt="2026-04-09T17:40:59.213" v="10"/>
          <ac:spMkLst>
            <pc:docMk/>
            <pc:sldMk cId="2580399027" sldId="2657"/>
            <ac:spMk id="12" creationId="{DBB94017-F31F-5F52-3168-43E1C5A9052E}"/>
          </ac:spMkLst>
        </pc:spChg>
        <pc:grpChg chg="add mod">
          <ac:chgData name="Marcia Lucia Paes Caldas" userId="b8e89e24-eb88-43ba-a6df-e2ae92559cf8" providerId="ADAL" clId="{FB56B3B7-4D80-472C-A2A4-DBA27D93BB8F}" dt="2026-04-09T17:40:59.213" v="10"/>
          <ac:grpSpMkLst>
            <pc:docMk/>
            <pc:sldMk cId="2580399027" sldId="2657"/>
            <ac:grpSpMk id="8" creationId="{16F0067A-528C-3D2B-4C5D-2F69D3B6D592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7.848" v="9"/>
        <pc:sldMkLst>
          <pc:docMk/>
          <pc:sldMk cId="346292109" sldId="2658"/>
        </pc:sldMkLst>
        <pc:spChg chg="mod">
          <ac:chgData name="Marcia Lucia Paes Caldas" userId="b8e89e24-eb88-43ba-a6df-e2ae92559cf8" providerId="ADAL" clId="{FB56B3B7-4D80-472C-A2A4-DBA27D93BB8F}" dt="2026-04-09T17:40:57.848" v="9"/>
          <ac:spMkLst>
            <pc:docMk/>
            <pc:sldMk cId="346292109" sldId="2658"/>
            <ac:spMk id="9" creationId="{A6F252A3-8F9A-6A4E-DD44-22DBC2A868AE}"/>
          </ac:spMkLst>
        </pc:spChg>
        <pc:spChg chg="mod">
          <ac:chgData name="Marcia Lucia Paes Caldas" userId="b8e89e24-eb88-43ba-a6df-e2ae92559cf8" providerId="ADAL" clId="{FB56B3B7-4D80-472C-A2A4-DBA27D93BB8F}" dt="2026-04-09T17:40:57.848" v="9"/>
          <ac:spMkLst>
            <pc:docMk/>
            <pc:sldMk cId="346292109" sldId="2658"/>
            <ac:spMk id="10" creationId="{608B2935-36E2-4199-3381-5330A6B31DE2}"/>
          </ac:spMkLst>
        </pc:spChg>
        <pc:spChg chg="mod">
          <ac:chgData name="Marcia Lucia Paes Caldas" userId="b8e89e24-eb88-43ba-a6df-e2ae92559cf8" providerId="ADAL" clId="{FB56B3B7-4D80-472C-A2A4-DBA27D93BB8F}" dt="2026-04-09T17:40:57.848" v="9"/>
          <ac:spMkLst>
            <pc:docMk/>
            <pc:sldMk cId="346292109" sldId="2658"/>
            <ac:spMk id="11" creationId="{C34DBF32-DA50-E711-9634-660532D0C4EE}"/>
          </ac:spMkLst>
        </pc:spChg>
        <pc:spChg chg="mod">
          <ac:chgData name="Marcia Lucia Paes Caldas" userId="b8e89e24-eb88-43ba-a6df-e2ae92559cf8" providerId="ADAL" clId="{FB56B3B7-4D80-472C-A2A4-DBA27D93BB8F}" dt="2026-04-09T17:40:57.848" v="9"/>
          <ac:spMkLst>
            <pc:docMk/>
            <pc:sldMk cId="346292109" sldId="2658"/>
            <ac:spMk id="12" creationId="{FF2A95EE-F1A1-8461-6E39-D347FB092CBD}"/>
          </ac:spMkLst>
        </pc:spChg>
        <pc:grpChg chg="add mod">
          <ac:chgData name="Marcia Lucia Paes Caldas" userId="b8e89e24-eb88-43ba-a6df-e2ae92559cf8" providerId="ADAL" clId="{FB56B3B7-4D80-472C-A2A4-DBA27D93BB8F}" dt="2026-04-09T17:40:57.848" v="9"/>
          <ac:grpSpMkLst>
            <pc:docMk/>
            <pc:sldMk cId="346292109" sldId="2658"/>
            <ac:grpSpMk id="8" creationId="{3089A21A-4D41-5EA2-780B-B899127BED75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6.585" v="8"/>
        <pc:sldMkLst>
          <pc:docMk/>
          <pc:sldMk cId="3794366475" sldId="2659"/>
        </pc:sldMkLst>
        <pc:spChg chg="mod">
          <ac:chgData name="Marcia Lucia Paes Caldas" userId="b8e89e24-eb88-43ba-a6df-e2ae92559cf8" providerId="ADAL" clId="{FB56B3B7-4D80-472C-A2A4-DBA27D93BB8F}" dt="2026-04-09T17:40:56.585" v="8"/>
          <ac:spMkLst>
            <pc:docMk/>
            <pc:sldMk cId="3794366475" sldId="2659"/>
            <ac:spMk id="8" creationId="{AE91F766-8858-9078-2FBE-E7E43678C80D}"/>
          </ac:spMkLst>
        </pc:spChg>
        <pc:spChg chg="mod">
          <ac:chgData name="Marcia Lucia Paes Caldas" userId="b8e89e24-eb88-43ba-a6df-e2ae92559cf8" providerId="ADAL" clId="{FB56B3B7-4D80-472C-A2A4-DBA27D93BB8F}" dt="2026-04-09T17:40:56.585" v="8"/>
          <ac:spMkLst>
            <pc:docMk/>
            <pc:sldMk cId="3794366475" sldId="2659"/>
            <ac:spMk id="9" creationId="{22C0E95C-2BDC-381A-5507-806A7D76BFCF}"/>
          </ac:spMkLst>
        </pc:spChg>
        <pc:spChg chg="mod">
          <ac:chgData name="Marcia Lucia Paes Caldas" userId="b8e89e24-eb88-43ba-a6df-e2ae92559cf8" providerId="ADAL" clId="{FB56B3B7-4D80-472C-A2A4-DBA27D93BB8F}" dt="2026-04-09T17:40:56.585" v="8"/>
          <ac:spMkLst>
            <pc:docMk/>
            <pc:sldMk cId="3794366475" sldId="2659"/>
            <ac:spMk id="10" creationId="{47223125-C648-ADE1-E46E-B94F15907082}"/>
          </ac:spMkLst>
        </pc:spChg>
        <pc:spChg chg="mod">
          <ac:chgData name="Marcia Lucia Paes Caldas" userId="b8e89e24-eb88-43ba-a6df-e2ae92559cf8" providerId="ADAL" clId="{FB56B3B7-4D80-472C-A2A4-DBA27D93BB8F}" dt="2026-04-09T17:40:56.585" v="8"/>
          <ac:spMkLst>
            <pc:docMk/>
            <pc:sldMk cId="3794366475" sldId="2659"/>
            <ac:spMk id="11" creationId="{E42C83FF-ABF1-8E7C-DC16-25F2114251A4}"/>
          </ac:spMkLst>
        </pc:spChg>
        <pc:grpChg chg="add mod">
          <ac:chgData name="Marcia Lucia Paes Caldas" userId="b8e89e24-eb88-43ba-a6df-e2ae92559cf8" providerId="ADAL" clId="{FB56B3B7-4D80-472C-A2A4-DBA27D93BB8F}" dt="2026-04-09T17:40:56.585" v="8"/>
          <ac:grpSpMkLst>
            <pc:docMk/>
            <pc:sldMk cId="3794366475" sldId="2659"/>
            <ac:grpSpMk id="4" creationId="{2C48F11C-47AA-304C-E4BB-6958F28A14B3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0:55.041" v="7"/>
        <pc:sldMkLst>
          <pc:docMk/>
          <pc:sldMk cId="326405212" sldId="2660"/>
        </pc:sldMkLst>
        <pc:spChg chg="mod">
          <ac:chgData name="Marcia Lucia Paes Caldas" userId="b8e89e24-eb88-43ba-a6df-e2ae92559cf8" providerId="ADAL" clId="{FB56B3B7-4D80-472C-A2A4-DBA27D93BB8F}" dt="2026-04-09T17:40:55.041" v="7"/>
          <ac:spMkLst>
            <pc:docMk/>
            <pc:sldMk cId="326405212" sldId="2660"/>
            <ac:spMk id="15" creationId="{5498DB4F-A7D4-B7FC-EA26-FB5B97C12A59}"/>
          </ac:spMkLst>
        </pc:spChg>
        <pc:spChg chg="mod">
          <ac:chgData name="Marcia Lucia Paes Caldas" userId="b8e89e24-eb88-43ba-a6df-e2ae92559cf8" providerId="ADAL" clId="{FB56B3B7-4D80-472C-A2A4-DBA27D93BB8F}" dt="2026-04-09T17:40:55.041" v="7"/>
          <ac:spMkLst>
            <pc:docMk/>
            <pc:sldMk cId="326405212" sldId="2660"/>
            <ac:spMk id="16" creationId="{9BAE03EE-80E7-F94A-58E8-6484D4877B49}"/>
          </ac:spMkLst>
        </pc:spChg>
        <pc:spChg chg="mod">
          <ac:chgData name="Marcia Lucia Paes Caldas" userId="b8e89e24-eb88-43ba-a6df-e2ae92559cf8" providerId="ADAL" clId="{FB56B3B7-4D80-472C-A2A4-DBA27D93BB8F}" dt="2026-04-09T17:40:55.041" v="7"/>
          <ac:spMkLst>
            <pc:docMk/>
            <pc:sldMk cId="326405212" sldId="2660"/>
            <ac:spMk id="17" creationId="{C443806E-93AF-8721-53CB-9A390DA5B6BF}"/>
          </ac:spMkLst>
        </pc:spChg>
        <pc:spChg chg="mod">
          <ac:chgData name="Marcia Lucia Paes Caldas" userId="b8e89e24-eb88-43ba-a6df-e2ae92559cf8" providerId="ADAL" clId="{FB56B3B7-4D80-472C-A2A4-DBA27D93BB8F}" dt="2026-04-09T17:40:55.041" v="7"/>
          <ac:spMkLst>
            <pc:docMk/>
            <pc:sldMk cId="326405212" sldId="2660"/>
            <ac:spMk id="18" creationId="{1B732B2D-3CC2-69A6-7670-C8A785418384}"/>
          </ac:spMkLst>
        </pc:spChg>
        <pc:grpChg chg="add mod">
          <ac:chgData name="Marcia Lucia Paes Caldas" userId="b8e89e24-eb88-43ba-a6df-e2ae92559cf8" providerId="ADAL" clId="{FB56B3B7-4D80-472C-A2A4-DBA27D93BB8F}" dt="2026-04-09T17:40:55.041" v="7"/>
          <ac:grpSpMkLst>
            <pc:docMk/>
            <pc:sldMk cId="326405212" sldId="2660"/>
            <ac:grpSpMk id="4" creationId="{774523ED-EB86-CB38-B351-FD422D923787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05.244" v="13"/>
        <pc:sldMkLst>
          <pc:docMk/>
          <pc:sldMk cId="2830749468" sldId="2661"/>
        </pc:sldMkLst>
        <pc:spChg chg="mod">
          <ac:chgData name="Marcia Lucia Paes Caldas" userId="b8e89e24-eb88-43ba-a6df-e2ae92559cf8" providerId="ADAL" clId="{FB56B3B7-4D80-472C-A2A4-DBA27D93BB8F}" dt="2026-04-09T17:41:05.244" v="13"/>
          <ac:spMkLst>
            <pc:docMk/>
            <pc:sldMk cId="2830749468" sldId="2661"/>
            <ac:spMk id="8" creationId="{F49C4B09-0F5A-68C9-19AD-EAF21BE159BB}"/>
          </ac:spMkLst>
        </pc:spChg>
        <pc:spChg chg="mod">
          <ac:chgData name="Marcia Lucia Paes Caldas" userId="b8e89e24-eb88-43ba-a6df-e2ae92559cf8" providerId="ADAL" clId="{FB56B3B7-4D80-472C-A2A4-DBA27D93BB8F}" dt="2026-04-09T17:41:05.244" v="13"/>
          <ac:spMkLst>
            <pc:docMk/>
            <pc:sldMk cId="2830749468" sldId="2661"/>
            <ac:spMk id="9" creationId="{FE799B04-645F-6DD0-7AE1-00CE0672FA3E}"/>
          </ac:spMkLst>
        </pc:spChg>
        <pc:spChg chg="mod">
          <ac:chgData name="Marcia Lucia Paes Caldas" userId="b8e89e24-eb88-43ba-a6df-e2ae92559cf8" providerId="ADAL" clId="{FB56B3B7-4D80-472C-A2A4-DBA27D93BB8F}" dt="2026-04-09T17:41:05.244" v="13"/>
          <ac:spMkLst>
            <pc:docMk/>
            <pc:sldMk cId="2830749468" sldId="2661"/>
            <ac:spMk id="10" creationId="{3457597F-C96E-FF27-E910-70F2874F3DD6}"/>
          </ac:spMkLst>
        </pc:spChg>
        <pc:spChg chg="mod">
          <ac:chgData name="Marcia Lucia Paes Caldas" userId="b8e89e24-eb88-43ba-a6df-e2ae92559cf8" providerId="ADAL" clId="{FB56B3B7-4D80-472C-A2A4-DBA27D93BB8F}" dt="2026-04-09T17:41:05.244" v="13"/>
          <ac:spMkLst>
            <pc:docMk/>
            <pc:sldMk cId="2830749468" sldId="2661"/>
            <ac:spMk id="11" creationId="{73C08B9B-5705-EF93-E8C6-1117E1061853}"/>
          </ac:spMkLst>
        </pc:spChg>
        <pc:grpChg chg="add mod">
          <ac:chgData name="Marcia Lucia Paes Caldas" userId="b8e89e24-eb88-43ba-a6df-e2ae92559cf8" providerId="ADAL" clId="{FB56B3B7-4D80-472C-A2A4-DBA27D93BB8F}" dt="2026-04-09T17:41:05.244" v="13"/>
          <ac:grpSpMkLst>
            <pc:docMk/>
            <pc:sldMk cId="2830749468" sldId="2661"/>
            <ac:grpSpMk id="7" creationId="{C086B93A-C5E8-3976-A40D-6CA2FB0DE88E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02.894" v="12"/>
        <pc:sldMkLst>
          <pc:docMk/>
          <pc:sldMk cId="868585594" sldId="2662"/>
        </pc:sldMkLst>
        <pc:spChg chg="mod">
          <ac:chgData name="Marcia Lucia Paes Caldas" userId="b8e89e24-eb88-43ba-a6df-e2ae92559cf8" providerId="ADAL" clId="{FB56B3B7-4D80-472C-A2A4-DBA27D93BB8F}" dt="2026-04-09T17:41:02.894" v="12"/>
          <ac:spMkLst>
            <pc:docMk/>
            <pc:sldMk cId="868585594" sldId="2662"/>
            <ac:spMk id="15" creationId="{B7A4071E-2792-B5ED-3E03-543E1F27CEF6}"/>
          </ac:spMkLst>
        </pc:spChg>
        <pc:spChg chg="mod">
          <ac:chgData name="Marcia Lucia Paes Caldas" userId="b8e89e24-eb88-43ba-a6df-e2ae92559cf8" providerId="ADAL" clId="{FB56B3B7-4D80-472C-A2A4-DBA27D93BB8F}" dt="2026-04-09T17:41:02.894" v="12"/>
          <ac:spMkLst>
            <pc:docMk/>
            <pc:sldMk cId="868585594" sldId="2662"/>
            <ac:spMk id="16" creationId="{B093F2C0-D5AB-594A-30BB-FCAA1E163FA2}"/>
          </ac:spMkLst>
        </pc:spChg>
        <pc:spChg chg="mod">
          <ac:chgData name="Marcia Lucia Paes Caldas" userId="b8e89e24-eb88-43ba-a6df-e2ae92559cf8" providerId="ADAL" clId="{FB56B3B7-4D80-472C-A2A4-DBA27D93BB8F}" dt="2026-04-09T17:41:02.894" v="12"/>
          <ac:spMkLst>
            <pc:docMk/>
            <pc:sldMk cId="868585594" sldId="2662"/>
            <ac:spMk id="17" creationId="{98D805B0-F32C-1CEF-C14F-B8C3D84D3CF0}"/>
          </ac:spMkLst>
        </pc:spChg>
        <pc:spChg chg="mod">
          <ac:chgData name="Marcia Lucia Paes Caldas" userId="b8e89e24-eb88-43ba-a6df-e2ae92559cf8" providerId="ADAL" clId="{FB56B3B7-4D80-472C-A2A4-DBA27D93BB8F}" dt="2026-04-09T17:41:02.894" v="12"/>
          <ac:spMkLst>
            <pc:docMk/>
            <pc:sldMk cId="868585594" sldId="2662"/>
            <ac:spMk id="18" creationId="{F927F0D6-0007-4C8E-86D6-6889F24B4D66}"/>
          </ac:spMkLst>
        </pc:spChg>
        <pc:grpChg chg="add mod">
          <ac:chgData name="Marcia Lucia Paes Caldas" userId="b8e89e24-eb88-43ba-a6df-e2ae92559cf8" providerId="ADAL" clId="{FB56B3B7-4D80-472C-A2A4-DBA27D93BB8F}" dt="2026-04-09T17:41:02.894" v="12"/>
          <ac:grpSpMkLst>
            <pc:docMk/>
            <pc:sldMk cId="868585594" sldId="2662"/>
            <ac:grpSpMk id="4" creationId="{5439E775-64C1-C14F-47F0-46661F5DDEB0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01.559" v="11"/>
        <pc:sldMkLst>
          <pc:docMk/>
          <pc:sldMk cId="935106643" sldId="2663"/>
        </pc:sldMkLst>
        <pc:spChg chg="mod">
          <ac:chgData name="Marcia Lucia Paes Caldas" userId="b8e89e24-eb88-43ba-a6df-e2ae92559cf8" providerId="ADAL" clId="{FB56B3B7-4D80-472C-A2A4-DBA27D93BB8F}" dt="2026-04-09T17:41:01.559" v="11"/>
          <ac:spMkLst>
            <pc:docMk/>
            <pc:sldMk cId="935106643" sldId="2663"/>
            <ac:spMk id="8" creationId="{53732A0B-BE1A-9762-5FD2-ECEE8EA4C802}"/>
          </ac:spMkLst>
        </pc:spChg>
        <pc:spChg chg="mod">
          <ac:chgData name="Marcia Lucia Paes Caldas" userId="b8e89e24-eb88-43ba-a6df-e2ae92559cf8" providerId="ADAL" clId="{FB56B3B7-4D80-472C-A2A4-DBA27D93BB8F}" dt="2026-04-09T17:41:01.559" v="11"/>
          <ac:spMkLst>
            <pc:docMk/>
            <pc:sldMk cId="935106643" sldId="2663"/>
            <ac:spMk id="9" creationId="{C761841B-BCB4-9D77-8E56-2548845D4183}"/>
          </ac:spMkLst>
        </pc:spChg>
        <pc:spChg chg="mod">
          <ac:chgData name="Marcia Lucia Paes Caldas" userId="b8e89e24-eb88-43ba-a6df-e2ae92559cf8" providerId="ADAL" clId="{FB56B3B7-4D80-472C-A2A4-DBA27D93BB8F}" dt="2026-04-09T17:41:01.559" v="11"/>
          <ac:spMkLst>
            <pc:docMk/>
            <pc:sldMk cId="935106643" sldId="2663"/>
            <ac:spMk id="10" creationId="{5B1348D5-69B3-20A7-BA76-E9FA9CD04BE7}"/>
          </ac:spMkLst>
        </pc:spChg>
        <pc:spChg chg="mod">
          <ac:chgData name="Marcia Lucia Paes Caldas" userId="b8e89e24-eb88-43ba-a6df-e2ae92559cf8" providerId="ADAL" clId="{FB56B3B7-4D80-472C-A2A4-DBA27D93BB8F}" dt="2026-04-09T17:41:01.559" v="11"/>
          <ac:spMkLst>
            <pc:docMk/>
            <pc:sldMk cId="935106643" sldId="2663"/>
            <ac:spMk id="11" creationId="{A3A9C746-7B18-3711-6DB0-8C469A7E2B5D}"/>
          </ac:spMkLst>
        </pc:spChg>
        <pc:grpChg chg="add mod">
          <ac:chgData name="Marcia Lucia Paes Caldas" userId="b8e89e24-eb88-43ba-a6df-e2ae92559cf8" providerId="ADAL" clId="{FB56B3B7-4D80-472C-A2A4-DBA27D93BB8F}" dt="2026-04-09T17:41:01.559" v="11"/>
          <ac:grpSpMkLst>
            <pc:docMk/>
            <pc:sldMk cId="935106643" sldId="2663"/>
            <ac:grpSpMk id="7" creationId="{81F3C61D-0F8E-9B57-FD75-E2E542B30A3C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0.955" v="16"/>
        <pc:sldMkLst>
          <pc:docMk/>
          <pc:sldMk cId="2745632187" sldId="2664"/>
        </pc:sldMkLst>
        <pc:spChg chg="mod">
          <ac:chgData name="Marcia Lucia Paes Caldas" userId="b8e89e24-eb88-43ba-a6df-e2ae92559cf8" providerId="ADAL" clId="{FB56B3B7-4D80-472C-A2A4-DBA27D93BB8F}" dt="2026-04-09T17:41:10.955" v="16"/>
          <ac:spMkLst>
            <pc:docMk/>
            <pc:sldMk cId="2745632187" sldId="2664"/>
            <ac:spMk id="8" creationId="{1FB67842-A298-5BA1-1C2B-100389F6F324}"/>
          </ac:spMkLst>
        </pc:spChg>
        <pc:spChg chg="mod">
          <ac:chgData name="Marcia Lucia Paes Caldas" userId="b8e89e24-eb88-43ba-a6df-e2ae92559cf8" providerId="ADAL" clId="{FB56B3B7-4D80-472C-A2A4-DBA27D93BB8F}" dt="2026-04-09T17:41:10.955" v="16"/>
          <ac:spMkLst>
            <pc:docMk/>
            <pc:sldMk cId="2745632187" sldId="2664"/>
            <ac:spMk id="9" creationId="{F2F90B82-2FB4-82F0-CA50-BCC6FD80F9F1}"/>
          </ac:spMkLst>
        </pc:spChg>
        <pc:spChg chg="mod">
          <ac:chgData name="Marcia Lucia Paes Caldas" userId="b8e89e24-eb88-43ba-a6df-e2ae92559cf8" providerId="ADAL" clId="{FB56B3B7-4D80-472C-A2A4-DBA27D93BB8F}" dt="2026-04-09T17:41:10.955" v="16"/>
          <ac:spMkLst>
            <pc:docMk/>
            <pc:sldMk cId="2745632187" sldId="2664"/>
            <ac:spMk id="10" creationId="{7E85A856-476C-A002-5555-3E7731EF3D79}"/>
          </ac:spMkLst>
        </pc:spChg>
        <pc:spChg chg="mod">
          <ac:chgData name="Marcia Lucia Paes Caldas" userId="b8e89e24-eb88-43ba-a6df-e2ae92559cf8" providerId="ADAL" clId="{FB56B3B7-4D80-472C-A2A4-DBA27D93BB8F}" dt="2026-04-09T17:41:10.955" v="16"/>
          <ac:spMkLst>
            <pc:docMk/>
            <pc:sldMk cId="2745632187" sldId="2664"/>
            <ac:spMk id="11" creationId="{4615D05C-7FE7-36E3-D3BC-4980F863215D}"/>
          </ac:spMkLst>
        </pc:spChg>
        <pc:grpChg chg="add mod">
          <ac:chgData name="Marcia Lucia Paes Caldas" userId="b8e89e24-eb88-43ba-a6df-e2ae92559cf8" providerId="ADAL" clId="{FB56B3B7-4D80-472C-A2A4-DBA27D93BB8F}" dt="2026-04-09T17:41:10.955" v="16"/>
          <ac:grpSpMkLst>
            <pc:docMk/>
            <pc:sldMk cId="2745632187" sldId="2664"/>
            <ac:grpSpMk id="7" creationId="{91CB14D1-94C3-E5B2-6294-08CE13DB1C6D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09.500" v="15"/>
        <pc:sldMkLst>
          <pc:docMk/>
          <pc:sldMk cId="1145753646" sldId="2665"/>
        </pc:sldMkLst>
        <pc:spChg chg="mod">
          <ac:chgData name="Marcia Lucia Paes Caldas" userId="b8e89e24-eb88-43ba-a6df-e2ae92559cf8" providerId="ADAL" clId="{FB56B3B7-4D80-472C-A2A4-DBA27D93BB8F}" dt="2026-04-09T17:41:09.500" v="15"/>
          <ac:spMkLst>
            <pc:docMk/>
            <pc:sldMk cId="1145753646" sldId="2665"/>
            <ac:spMk id="8" creationId="{D0B4131A-912E-4B85-02EE-A35866EC90A7}"/>
          </ac:spMkLst>
        </pc:spChg>
        <pc:spChg chg="mod">
          <ac:chgData name="Marcia Lucia Paes Caldas" userId="b8e89e24-eb88-43ba-a6df-e2ae92559cf8" providerId="ADAL" clId="{FB56B3B7-4D80-472C-A2A4-DBA27D93BB8F}" dt="2026-04-09T17:41:09.500" v="15"/>
          <ac:spMkLst>
            <pc:docMk/>
            <pc:sldMk cId="1145753646" sldId="2665"/>
            <ac:spMk id="9" creationId="{F91A3CAA-8724-6786-42DE-1A839B36FB9A}"/>
          </ac:spMkLst>
        </pc:spChg>
        <pc:spChg chg="mod">
          <ac:chgData name="Marcia Lucia Paes Caldas" userId="b8e89e24-eb88-43ba-a6df-e2ae92559cf8" providerId="ADAL" clId="{FB56B3B7-4D80-472C-A2A4-DBA27D93BB8F}" dt="2026-04-09T17:41:09.500" v="15"/>
          <ac:spMkLst>
            <pc:docMk/>
            <pc:sldMk cId="1145753646" sldId="2665"/>
            <ac:spMk id="10" creationId="{A00060FE-7D88-9F35-6843-479A5B3BAF35}"/>
          </ac:spMkLst>
        </pc:spChg>
        <pc:spChg chg="mod">
          <ac:chgData name="Marcia Lucia Paes Caldas" userId="b8e89e24-eb88-43ba-a6df-e2ae92559cf8" providerId="ADAL" clId="{FB56B3B7-4D80-472C-A2A4-DBA27D93BB8F}" dt="2026-04-09T17:41:09.500" v="15"/>
          <ac:spMkLst>
            <pc:docMk/>
            <pc:sldMk cId="1145753646" sldId="2665"/>
            <ac:spMk id="11" creationId="{DF8D8B8F-B3D3-FD4B-3B07-C60D86C70684}"/>
          </ac:spMkLst>
        </pc:spChg>
        <pc:grpChg chg="add mod">
          <ac:chgData name="Marcia Lucia Paes Caldas" userId="b8e89e24-eb88-43ba-a6df-e2ae92559cf8" providerId="ADAL" clId="{FB56B3B7-4D80-472C-A2A4-DBA27D93BB8F}" dt="2026-04-09T17:41:09.500" v="15"/>
          <ac:grpSpMkLst>
            <pc:docMk/>
            <pc:sldMk cId="1145753646" sldId="2665"/>
            <ac:grpSpMk id="7" creationId="{9F5F9FDE-2D38-2EE0-8675-0238E96B34E0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07.008" v="14"/>
        <pc:sldMkLst>
          <pc:docMk/>
          <pc:sldMk cId="3962071278" sldId="2666"/>
        </pc:sldMkLst>
        <pc:spChg chg="mod">
          <ac:chgData name="Marcia Lucia Paes Caldas" userId="b8e89e24-eb88-43ba-a6df-e2ae92559cf8" providerId="ADAL" clId="{FB56B3B7-4D80-472C-A2A4-DBA27D93BB8F}" dt="2026-04-09T17:41:07.008" v="14"/>
          <ac:spMkLst>
            <pc:docMk/>
            <pc:sldMk cId="3962071278" sldId="2666"/>
            <ac:spMk id="9" creationId="{633FC0F1-095E-3147-1EB5-729EB0742A0D}"/>
          </ac:spMkLst>
        </pc:spChg>
        <pc:spChg chg="mod">
          <ac:chgData name="Marcia Lucia Paes Caldas" userId="b8e89e24-eb88-43ba-a6df-e2ae92559cf8" providerId="ADAL" clId="{FB56B3B7-4D80-472C-A2A4-DBA27D93BB8F}" dt="2026-04-09T17:41:07.008" v="14"/>
          <ac:spMkLst>
            <pc:docMk/>
            <pc:sldMk cId="3962071278" sldId="2666"/>
            <ac:spMk id="10" creationId="{B532C30C-979D-7D0A-DB0F-1EDFBCECDE02}"/>
          </ac:spMkLst>
        </pc:spChg>
        <pc:spChg chg="mod">
          <ac:chgData name="Marcia Lucia Paes Caldas" userId="b8e89e24-eb88-43ba-a6df-e2ae92559cf8" providerId="ADAL" clId="{FB56B3B7-4D80-472C-A2A4-DBA27D93BB8F}" dt="2026-04-09T17:41:07.008" v="14"/>
          <ac:spMkLst>
            <pc:docMk/>
            <pc:sldMk cId="3962071278" sldId="2666"/>
            <ac:spMk id="11" creationId="{9DE73EAD-145D-2E5C-A3E4-789F3B1FA422}"/>
          </ac:spMkLst>
        </pc:spChg>
        <pc:spChg chg="mod">
          <ac:chgData name="Marcia Lucia Paes Caldas" userId="b8e89e24-eb88-43ba-a6df-e2ae92559cf8" providerId="ADAL" clId="{FB56B3B7-4D80-472C-A2A4-DBA27D93BB8F}" dt="2026-04-09T17:41:07.008" v="14"/>
          <ac:spMkLst>
            <pc:docMk/>
            <pc:sldMk cId="3962071278" sldId="2666"/>
            <ac:spMk id="12" creationId="{F327BFF9-E0D2-559B-E873-898BB1CA5190}"/>
          </ac:spMkLst>
        </pc:spChg>
        <pc:grpChg chg="add mod">
          <ac:chgData name="Marcia Lucia Paes Caldas" userId="b8e89e24-eb88-43ba-a6df-e2ae92559cf8" providerId="ADAL" clId="{FB56B3B7-4D80-472C-A2A4-DBA27D93BB8F}" dt="2026-04-09T17:41:07.008" v="14"/>
          <ac:grpSpMkLst>
            <pc:docMk/>
            <pc:sldMk cId="3962071278" sldId="2666"/>
            <ac:grpSpMk id="6" creationId="{20F73612-4041-D45B-B64B-5FA8137D21B2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4.004" v="18"/>
        <pc:sldMkLst>
          <pc:docMk/>
          <pc:sldMk cId="2992614762" sldId="2667"/>
        </pc:sldMkLst>
        <pc:spChg chg="mod">
          <ac:chgData name="Marcia Lucia Paes Caldas" userId="b8e89e24-eb88-43ba-a6df-e2ae92559cf8" providerId="ADAL" clId="{FB56B3B7-4D80-472C-A2A4-DBA27D93BB8F}" dt="2026-04-09T17:41:14.004" v="18"/>
          <ac:spMkLst>
            <pc:docMk/>
            <pc:sldMk cId="2992614762" sldId="2667"/>
            <ac:spMk id="8" creationId="{DA62B7A6-CECE-A87B-2B30-F3F091CB278F}"/>
          </ac:spMkLst>
        </pc:spChg>
        <pc:spChg chg="mod">
          <ac:chgData name="Marcia Lucia Paes Caldas" userId="b8e89e24-eb88-43ba-a6df-e2ae92559cf8" providerId="ADAL" clId="{FB56B3B7-4D80-472C-A2A4-DBA27D93BB8F}" dt="2026-04-09T17:41:14.004" v="18"/>
          <ac:spMkLst>
            <pc:docMk/>
            <pc:sldMk cId="2992614762" sldId="2667"/>
            <ac:spMk id="9" creationId="{5B06C0A2-9402-7F5D-0C86-CD7E69B5AD70}"/>
          </ac:spMkLst>
        </pc:spChg>
        <pc:spChg chg="mod">
          <ac:chgData name="Marcia Lucia Paes Caldas" userId="b8e89e24-eb88-43ba-a6df-e2ae92559cf8" providerId="ADAL" clId="{FB56B3B7-4D80-472C-A2A4-DBA27D93BB8F}" dt="2026-04-09T17:41:14.004" v="18"/>
          <ac:spMkLst>
            <pc:docMk/>
            <pc:sldMk cId="2992614762" sldId="2667"/>
            <ac:spMk id="10" creationId="{6C08DE09-90F3-AB83-BEB2-0DD9A205558D}"/>
          </ac:spMkLst>
        </pc:spChg>
        <pc:spChg chg="mod">
          <ac:chgData name="Marcia Lucia Paes Caldas" userId="b8e89e24-eb88-43ba-a6df-e2ae92559cf8" providerId="ADAL" clId="{FB56B3B7-4D80-472C-A2A4-DBA27D93BB8F}" dt="2026-04-09T17:41:14.004" v="18"/>
          <ac:spMkLst>
            <pc:docMk/>
            <pc:sldMk cId="2992614762" sldId="2667"/>
            <ac:spMk id="11" creationId="{3372E43B-1C92-A8C7-C9B7-6377D4AAE83C}"/>
          </ac:spMkLst>
        </pc:spChg>
        <pc:grpChg chg="add mod">
          <ac:chgData name="Marcia Lucia Paes Caldas" userId="b8e89e24-eb88-43ba-a6df-e2ae92559cf8" providerId="ADAL" clId="{FB56B3B7-4D80-472C-A2A4-DBA27D93BB8F}" dt="2026-04-09T17:41:14.004" v="18"/>
          <ac:grpSpMkLst>
            <pc:docMk/>
            <pc:sldMk cId="2992614762" sldId="2667"/>
            <ac:grpSpMk id="6" creationId="{435E0B3A-A56B-8F15-01B4-08288ABCA099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5.633" v="19"/>
        <pc:sldMkLst>
          <pc:docMk/>
          <pc:sldMk cId="3247687917" sldId="2668"/>
        </pc:sldMkLst>
        <pc:spChg chg="mod">
          <ac:chgData name="Marcia Lucia Paes Caldas" userId="b8e89e24-eb88-43ba-a6df-e2ae92559cf8" providerId="ADAL" clId="{FB56B3B7-4D80-472C-A2A4-DBA27D93BB8F}" dt="2026-04-09T17:41:15.633" v="19"/>
          <ac:spMkLst>
            <pc:docMk/>
            <pc:sldMk cId="3247687917" sldId="2668"/>
            <ac:spMk id="6" creationId="{12CC4C2E-7924-7FCD-9F5D-0E3F26913EAF}"/>
          </ac:spMkLst>
        </pc:spChg>
        <pc:spChg chg="mod">
          <ac:chgData name="Marcia Lucia Paes Caldas" userId="b8e89e24-eb88-43ba-a6df-e2ae92559cf8" providerId="ADAL" clId="{FB56B3B7-4D80-472C-A2A4-DBA27D93BB8F}" dt="2026-04-09T17:41:15.633" v="19"/>
          <ac:spMkLst>
            <pc:docMk/>
            <pc:sldMk cId="3247687917" sldId="2668"/>
            <ac:spMk id="9" creationId="{32C1C875-FCB0-B3E8-22F2-617B3A40F49E}"/>
          </ac:spMkLst>
        </pc:spChg>
        <pc:spChg chg="mod">
          <ac:chgData name="Marcia Lucia Paes Caldas" userId="b8e89e24-eb88-43ba-a6df-e2ae92559cf8" providerId="ADAL" clId="{FB56B3B7-4D80-472C-A2A4-DBA27D93BB8F}" dt="2026-04-09T17:41:15.633" v="19"/>
          <ac:spMkLst>
            <pc:docMk/>
            <pc:sldMk cId="3247687917" sldId="2668"/>
            <ac:spMk id="10" creationId="{5B2B2E3F-8A63-B51E-FE47-43619E2F37B2}"/>
          </ac:spMkLst>
        </pc:spChg>
        <pc:spChg chg="mod">
          <ac:chgData name="Marcia Lucia Paes Caldas" userId="b8e89e24-eb88-43ba-a6df-e2ae92559cf8" providerId="ADAL" clId="{FB56B3B7-4D80-472C-A2A4-DBA27D93BB8F}" dt="2026-04-09T17:41:15.633" v="19"/>
          <ac:spMkLst>
            <pc:docMk/>
            <pc:sldMk cId="3247687917" sldId="2668"/>
            <ac:spMk id="11" creationId="{23C5AE74-421C-681E-7AC0-94990EC7CB16}"/>
          </ac:spMkLst>
        </pc:spChg>
        <pc:grpChg chg="add mod">
          <ac:chgData name="Marcia Lucia Paes Caldas" userId="b8e89e24-eb88-43ba-a6df-e2ae92559cf8" providerId="ADAL" clId="{FB56B3B7-4D80-472C-A2A4-DBA27D93BB8F}" dt="2026-04-09T17:41:15.633" v="19"/>
          <ac:grpSpMkLst>
            <pc:docMk/>
            <pc:sldMk cId="3247687917" sldId="2668"/>
            <ac:grpSpMk id="4" creationId="{1182801D-5E78-CF27-C7D0-EEC31C47C354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7.457" v="20"/>
        <pc:sldMkLst>
          <pc:docMk/>
          <pc:sldMk cId="614598962" sldId="2670"/>
        </pc:sldMkLst>
        <pc:spChg chg="mod">
          <ac:chgData name="Marcia Lucia Paes Caldas" userId="b8e89e24-eb88-43ba-a6df-e2ae92559cf8" providerId="ADAL" clId="{FB56B3B7-4D80-472C-A2A4-DBA27D93BB8F}" dt="2026-04-09T17:41:17.457" v="20"/>
          <ac:spMkLst>
            <pc:docMk/>
            <pc:sldMk cId="614598962" sldId="2670"/>
            <ac:spMk id="8" creationId="{EEE604FB-C03B-6DC8-CC4C-2A0ED4F26306}"/>
          </ac:spMkLst>
        </pc:spChg>
        <pc:spChg chg="mod">
          <ac:chgData name="Marcia Lucia Paes Caldas" userId="b8e89e24-eb88-43ba-a6df-e2ae92559cf8" providerId="ADAL" clId="{FB56B3B7-4D80-472C-A2A4-DBA27D93BB8F}" dt="2026-04-09T17:41:17.457" v="20"/>
          <ac:spMkLst>
            <pc:docMk/>
            <pc:sldMk cId="614598962" sldId="2670"/>
            <ac:spMk id="9" creationId="{85E56C05-4BA6-837F-CD83-F5E7A2D34532}"/>
          </ac:spMkLst>
        </pc:spChg>
        <pc:spChg chg="mod">
          <ac:chgData name="Marcia Lucia Paes Caldas" userId="b8e89e24-eb88-43ba-a6df-e2ae92559cf8" providerId="ADAL" clId="{FB56B3B7-4D80-472C-A2A4-DBA27D93BB8F}" dt="2026-04-09T17:41:17.457" v="20"/>
          <ac:spMkLst>
            <pc:docMk/>
            <pc:sldMk cId="614598962" sldId="2670"/>
            <ac:spMk id="10" creationId="{CC7B7392-1904-FB1C-2E74-BA84BF1CE16C}"/>
          </ac:spMkLst>
        </pc:spChg>
        <pc:spChg chg="mod">
          <ac:chgData name="Marcia Lucia Paes Caldas" userId="b8e89e24-eb88-43ba-a6df-e2ae92559cf8" providerId="ADAL" clId="{FB56B3B7-4D80-472C-A2A4-DBA27D93BB8F}" dt="2026-04-09T17:41:17.457" v="20"/>
          <ac:spMkLst>
            <pc:docMk/>
            <pc:sldMk cId="614598962" sldId="2670"/>
            <ac:spMk id="11" creationId="{38B5466A-0DE9-0069-6D3E-588215C05EAC}"/>
          </ac:spMkLst>
        </pc:spChg>
        <pc:grpChg chg="add mod">
          <ac:chgData name="Marcia Lucia Paes Caldas" userId="b8e89e24-eb88-43ba-a6df-e2ae92559cf8" providerId="ADAL" clId="{FB56B3B7-4D80-472C-A2A4-DBA27D93BB8F}" dt="2026-04-09T17:41:17.457" v="20"/>
          <ac:grpSpMkLst>
            <pc:docMk/>
            <pc:sldMk cId="614598962" sldId="2670"/>
            <ac:grpSpMk id="5" creationId="{37659D2D-324A-AA9D-4827-53565F55C6EE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19.143" v="21"/>
        <pc:sldMkLst>
          <pc:docMk/>
          <pc:sldMk cId="86824736" sldId="2671"/>
        </pc:sldMkLst>
        <pc:spChg chg="mod">
          <ac:chgData name="Marcia Lucia Paes Caldas" userId="b8e89e24-eb88-43ba-a6df-e2ae92559cf8" providerId="ADAL" clId="{FB56B3B7-4D80-472C-A2A4-DBA27D93BB8F}" dt="2026-04-09T17:41:19.143" v="21"/>
          <ac:spMkLst>
            <pc:docMk/>
            <pc:sldMk cId="86824736" sldId="2671"/>
            <ac:spMk id="12" creationId="{719908EC-6BF2-D1D0-8CB5-CC84A3AB1794}"/>
          </ac:spMkLst>
        </pc:spChg>
        <pc:spChg chg="mod">
          <ac:chgData name="Marcia Lucia Paes Caldas" userId="b8e89e24-eb88-43ba-a6df-e2ae92559cf8" providerId="ADAL" clId="{FB56B3B7-4D80-472C-A2A4-DBA27D93BB8F}" dt="2026-04-09T17:41:19.143" v="21"/>
          <ac:spMkLst>
            <pc:docMk/>
            <pc:sldMk cId="86824736" sldId="2671"/>
            <ac:spMk id="13" creationId="{C9A23E1A-189B-6588-2106-107855911641}"/>
          </ac:spMkLst>
        </pc:spChg>
        <pc:spChg chg="mod">
          <ac:chgData name="Marcia Lucia Paes Caldas" userId="b8e89e24-eb88-43ba-a6df-e2ae92559cf8" providerId="ADAL" clId="{FB56B3B7-4D80-472C-A2A4-DBA27D93BB8F}" dt="2026-04-09T17:41:19.143" v="21"/>
          <ac:spMkLst>
            <pc:docMk/>
            <pc:sldMk cId="86824736" sldId="2671"/>
            <ac:spMk id="14" creationId="{03C14ABE-0A41-67CC-63CE-655298D5E195}"/>
          </ac:spMkLst>
        </pc:spChg>
        <pc:spChg chg="mod">
          <ac:chgData name="Marcia Lucia Paes Caldas" userId="b8e89e24-eb88-43ba-a6df-e2ae92559cf8" providerId="ADAL" clId="{FB56B3B7-4D80-472C-A2A4-DBA27D93BB8F}" dt="2026-04-09T17:41:19.143" v="21"/>
          <ac:spMkLst>
            <pc:docMk/>
            <pc:sldMk cId="86824736" sldId="2671"/>
            <ac:spMk id="15" creationId="{6CE5719B-3EC4-3E18-56EC-A0AEA1CFC7DB}"/>
          </ac:spMkLst>
        </pc:spChg>
        <pc:grpChg chg="add mod">
          <ac:chgData name="Marcia Lucia Paes Caldas" userId="b8e89e24-eb88-43ba-a6df-e2ae92559cf8" providerId="ADAL" clId="{FB56B3B7-4D80-472C-A2A4-DBA27D93BB8F}" dt="2026-04-09T17:41:19.143" v="21"/>
          <ac:grpSpMkLst>
            <pc:docMk/>
            <pc:sldMk cId="86824736" sldId="2671"/>
            <ac:grpSpMk id="4" creationId="{6A3D0D10-DB09-B0D0-BE4B-4F49733E7131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0.688" v="22"/>
        <pc:sldMkLst>
          <pc:docMk/>
          <pc:sldMk cId="1777824897" sldId="2672"/>
        </pc:sldMkLst>
        <pc:spChg chg="mod">
          <ac:chgData name="Marcia Lucia Paes Caldas" userId="b8e89e24-eb88-43ba-a6df-e2ae92559cf8" providerId="ADAL" clId="{FB56B3B7-4D80-472C-A2A4-DBA27D93BB8F}" dt="2026-04-09T17:41:20.688" v="22"/>
          <ac:spMkLst>
            <pc:docMk/>
            <pc:sldMk cId="1777824897" sldId="2672"/>
            <ac:spMk id="6" creationId="{309DC67B-E66E-10D1-990C-3476E130FF35}"/>
          </ac:spMkLst>
        </pc:spChg>
        <pc:spChg chg="mod">
          <ac:chgData name="Marcia Lucia Paes Caldas" userId="b8e89e24-eb88-43ba-a6df-e2ae92559cf8" providerId="ADAL" clId="{FB56B3B7-4D80-472C-A2A4-DBA27D93BB8F}" dt="2026-04-09T17:41:20.688" v="22"/>
          <ac:spMkLst>
            <pc:docMk/>
            <pc:sldMk cId="1777824897" sldId="2672"/>
            <ac:spMk id="7" creationId="{3562A29F-7741-C9A5-240C-74AB52EC4F7F}"/>
          </ac:spMkLst>
        </pc:spChg>
        <pc:spChg chg="mod">
          <ac:chgData name="Marcia Lucia Paes Caldas" userId="b8e89e24-eb88-43ba-a6df-e2ae92559cf8" providerId="ADAL" clId="{FB56B3B7-4D80-472C-A2A4-DBA27D93BB8F}" dt="2026-04-09T17:41:20.688" v="22"/>
          <ac:spMkLst>
            <pc:docMk/>
            <pc:sldMk cId="1777824897" sldId="2672"/>
            <ac:spMk id="8" creationId="{B8D33B63-988E-2F70-0DC1-9FBE3BED856D}"/>
          </ac:spMkLst>
        </pc:spChg>
        <pc:spChg chg="mod">
          <ac:chgData name="Marcia Lucia Paes Caldas" userId="b8e89e24-eb88-43ba-a6df-e2ae92559cf8" providerId="ADAL" clId="{FB56B3B7-4D80-472C-A2A4-DBA27D93BB8F}" dt="2026-04-09T17:41:20.688" v="22"/>
          <ac:spMkLst>
            <pc:docMk/>
            <pc:sldMk cId="1777824897" sldId="2672"/>
            <ac:spMk id="9" creationId="{170A1F4E-B7A6-0A5F-EDD3-28E2C0DF5305}"/>
          </ac:spMkLst>
        </pc:spChg>
        <pc:grpChg chg="add mod">
          <ac:chgData name="Marcia Lucia Paes Caldas" userId="b8e89e24-eb88-43ba-a6df-e2ae92559cf8" providerId="ADAL" clId="{FB56B3B7-4D80-472C-A2A4-DBA27D93BB8F}" dt="2026-04-09T17:41:20.688" v="22"/>
          <ac:grpSpMkLst>
            <pc:docMk/>
            <pc:sldMk cId="1777824897" sldId="2672"/>
            <ac:grpSpMk id="2" creationId="{33980695-8D60-7C40-B87E-2A003144C524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3.417" v="24"/>
        <pc:sldMkLst>
          <pc:docMk/>
          <pc:sldMk cId="4091275415" sldId="2673"/>
        </pc:sldMkLst>
        <pc:spChg chg="mod">
          <ac:chgData name="Marcia Lucia Paes Caldas" userId="b8e89e24-eb88-43ba-a6df-e2ae92559cf8" providerId="ADAL" clId="{FB56B3B7-4D80-472C-A2A4-DBA27D93BB8F}" dt="2026-04-09T17:41:23.417" v="24"/>
          <ac:spMkLst>
            <pc:docMk/>
            <pc:sldMk cId="4091275415" sldId="2673"/>
            <ac:spMk id="12" creationId="{1A7854F0-DD48-86A3-F2B6-511209DE2D87}"/>
          </ac:spMkLst>
        </pc:spChg>
        <pc:spChg chg="mod">
          <ac:chgData name="Marcia Lucia Paes Caldas" userId="b8e89e24-eb88-43ba-a6df-e2ae92559cf8" providerId="ADAL" clId="{FB56B3B7-4D80-472C-A2A4-DBA27D93BB8F}" dt="2026-04-09T17:41:23.417" v="24"/>
          <ac:spMkLst>
            <pc:docMk/>
            <pc:sldMk cId="4091275415" sldId="2673"/>
            <ac:spMk id="13" creationId="{38C0E02F-BE5C-6619-1643-6BBD579A0EDE}"/>
          </ac:spMkLst>
        </pc:spChg>
        <pc:spChg chg="mod">
          <ac:chgData name="Marcia Lucia Paes Caldas" userId="b8e89e24-eb88-43ba-a6df-e2ae92559cf8" providerId="ADAL" clId="{FB56B3B7-4D80-472C-A2A4-DBA27D93BB8F}" dt="2026-04-09T17:41:23.417" v="24"/>
          <ac:spMkLst>
            <pc:docMk/>
            <pc:sldMk cId="4091275415" sldId="2673"/>
            <ac:spMk id="14" creationId="{741E9AD3-2E9A-6B48-9451-6B04F27FCBF2}"/>
          </ac:spMkLst>
        </pc:spChg>
        <pc:spChg chg="mod">
          <ac:chgData name="Marcia Lucia Paes Caldas" userId="b8e89e24-eb88-43ba-a6df-e2ae92559cf8" providerId="ADAL" clId="{FB56B3B7-4D80-472C-A2A4-DBA27D93BB8F}" dt="2026-04-09T17:41:23.417" v="24"/>
          <ac:spMkLst>
            <pc:docMk/>
            <pc:sldMk cId="4091275415" sldId="2673"/>
            <ac:spMk id="15" creationId="{D0F5B7C1-023E-B340-ECE4-7D29D76B421F}"/>
          </ac:spMkLst>
        </pc:spChg>
        <pc:grpChg chg="add mod">
          <ac:chgData name="Marcia Lucia Paes Caldas" userId="b8e89e24-eb88-43ba-a6df-e2ae92559cf8" providerId="ADAL" clId="{FB56B3B7-4D80-472C-A2A4-DBA27D93BB8F}" dt="2026-04-09T17:41:23.417" v="24"/>
          <ac:grpSpMkLst>
            <pc:docMk/>
            <pc:sldMk cId="4091275415" sldId="2673"/>
            <ac:grpSpMk id="5" creationId="{5091B8E8-EBC2-2C03-4574-72ED627106BF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2.138" v="23"/>
        <pc:sldMkLst>
          <pc:docMk/>
          <pc:sldMk cId="1694846707" sldId="2674"/>
        </pc:sldMkLst>
        <pc:spChg chg="mod">
          <ac:chgData name="Marcia Lucia Paes Caldas" userId="b8e89e24-eb88-43ba-a6df-e2ae92559cf8" providerId="ADAL" clId="{FB56B3B7-4D80-472C-A2A4-DBA27D93BB8F}" dt="2026-04-09T17:41:22.138" v="23"/>
          <ac:spMkLst>
            <pc:docMk/>
            <pc:sldMk cId="1694846707" sldId="2674"/>
            <ac:spMk id="13" creationId="{76821C18-36AA-E70F-0B7C-2E52CCC265BC}"/>
          </ac:spMkLst>
        </pc:spChg>
        <pc:spChg chg="mod">
          <ac:chgData name="Marcia Lucia Paes Caldas" userId="b8e89e24-eb88-43ba-a6df-e2ae92559cf8" providerId="ADAL" clId="{FB56B3B7-4D80-472C-A2A4-DBA27D93BB8F}" dt="2026-04-09T17:41:22.138" v="23"/>
          <ac:spMkLst>
            <pc:docMk/>
            <pc:sldMk cId="1694846707" sldId="2674"/>
            <ac:spMk id="14" creationId="{122DED61-FEEA-355D-C659-9C7680D52D18}"/>
          </ac:spMkLst>
        </pc:spChg>
        <pc:spChg chg="mod">
          <ac:chgData name="Marcia Lucia Paes Caldas" userId="b8e89e24-eb88-43ba-a6df-e2ae92559cf8" providerId="ADAL" clId="{FB56B3B7-4D80-472C-A2A4-DBA27D93BB8F}" dt="2026-04-09T17:41:22.138" v="23"/>
          <ac:spMkLst>
            <pc:docMk/>
            <pc:sldMk cId="1694846707" sldId="2674"/>
            <ac:spMk id="15" creationId="{B4219598-5639-FE6B-7B2A-C2D7364A5175}"/>
          </ac:spMkLst>
        </pc:spChg>
        <pc:spChg chg="mod">
          <ac:chgData name="Marcia Lucia Paes Caldas" userId="b8e89e24-eb88-43ba-a6df-e2ae92559cf8" providerId="ADAL" clId="{FB56B3B7-4D80-472C-A2A4-DBA27D93BB8F}" dt="2026-04-09T17:41:22.138" v="23"/>
          <ac:spMkLst>
            <pc:docMk/>
            <pc:sldMk cId="1694846707" sldId="2674"/>
            <ac:spMk id="16" creationId="{A76B72CB-CC67-CC7D-E6C5-7588724E1167}"/>
          </ac:spMkLst>
        </pc:spChg>
        <pc:grpChg chg="add mod">
          <ac:chgData name="Marcia Lucia Paes Caldas" userId="b8e89e24-eb88-43ba-a6df-e2ae92559cf8" providerId="ADAL" clId="{FB56B3B7-4D80-472C-A2A4-DBA27D93BB8F}" dt="2026-04-09T17:41:22.138" v="23"/>
          <ac:grpSpMkLst>
            <pc:docMk/>
            <pc:sldMk cId="1694846707" sldId="2674"/>
            <ac:grpSpMk id="4" creationId="{DEB73DC1-CCF0-9CCC-61DA-4D19C9B6CD41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4.695" v="25"/>
        <pc:sldMkLst>
          <pc:docMk/>
          <pc:sldMk cId="303686178" sldId="2675"/>
        </pc:sldMkLst>
        <pc:spChg chg="mod">
          <ac:chgData name="Marcia Lucia Paes Caldas" userId="b8e89e24-eb88-43ba-a6df-e2ae92559cf8" providerId="ADAL" clId="{FB56B3B7-4D80-472C-A2A4-DBA27D93BB8F}" dt="2026-04-09T17:41:24.695" v="25"/>
          <ac:spMkLst>
            <pc:docMk/>
            <pc:sldMk cId="303686178" sldId="2675"/>
            <ac:spMk id="9" creationId="{2C06E2CC-0D2E-CD24-CA43-D02168AEEFB8}"/>
          </ac:spMkLst>
        </pc:spChg>
        <pc:spChg chg="mod">
          <ac:chgData name="Marcia Lucia Paes Caldas" userId="b8e89e24-eb88-43ba-a6df-e2ae92559cf8" providerId="ADAL" clId="{FB56B3B7-4D80-472C-A2A4-DBA27D93BB8F}" dt="2026-04-09T17:41:24.695" v="25"/>
          <ac:spMkLst>
            <pc:docMk/>
            <pc:sldMk cId="303686178" sldId="2675"/>
            <ac:spMk id="10" creationId="{B5774DA6-29B4-0062-F3FB-A1B32006974B}"/>
          </ac:spMkLst>
        </pc:spChg>
        <pc:spChg chg="mod">
          <ac:chgData name="Marcia Lucia Paes Caldas" userId="b8e89e24-eb88-43ba-a6df-e2ae92559cf8" providerId="ADAL" clId="{FB56B3B7-4D80-472C-A2A4-DBA27D93BB8F}" dt="2026-04-09T17:41:24.695" v="25"/>
          <ac:spMkLst>
            <pc:docMk/>
            <pc:sldMk cId="303686178" sldId="2675"/>
            <ac:spMk id="11" creationId="{A0E2AE5D-88A3-7305-47F9-FF467D51F94B}"/>
          </ac:spMkLst>
        </pc:spChg>
        <pc:spChg chg="mod">
          <ac:chgData name="Marcia Lucia Paes Caldas" userId="b8e89e24-eb88-43ba-a6df-e2ae92559cf8" providerId="ADAL" clId="{FB56B3B7-4D80-472C-A2A4-DBA27D93BB8F}" dt="2026-04-09T17:41:24.695" v="25"/>
          <ac:spMkLst>
            <pc:docMk/>
            <pc:sldMk cId="303686178" sldId="2675"/>
            <ac:spMk id="12" creationId="{B05E8173-03F3-80D7-E4AA-4234B329B0A3}"/>
          </ac:spMkLst>
        </pc:spChg>
        <pc:grpChg chg="add mod">
          <ac:chgData name="Marcia Lucia Paes Caldas" userId="b8e89e24-eb88-43ba-a6df-e2ae92559cf8" providerId="ADAL" clId="{FB56B3B7-4D80-472C-A2A4-DBA27D93BB8F}" dt="2026-04-09T17:41:24.695" v="25"/>
          <ac:grpSpMkLst>
            <pc:docMk/>
            <pc:sldMk cId="303686178" sldId="2675"/>
            <ac:grpSpMk id="5" creationId="{241A77DF-A8D0-0295-0EBD-D27694796942}"/>
          </ac:grpSpMkLst>
        </pc:grpChg>
      </pc:sldChg>
      <pc:sldChg chg="addSp modSp">
        <pc:chgData name="Marcia Lucia Paes Caldas" userId="b8e89e24-eb88-43ba-a6df-e2ae92559cf8" providerId="ADAL" clId="{FB56B3B7-4D80-472C-A2A4-DBA27D93BB8F}" dt="2026-04-09T17:41:26.107" v="26"/>
        <pc:sldMkLst>
          <pc:docMk/>
          <pc:sldMk cId="2309480358" sldId="2676"/>
        </pc:sldMkLst>
        <pc:spChg chg="mod">
          <ac:chgData name="Marcia Lucia Paes Caldas" userId="b8e89e24-eb88-43ba-a6df-e2ae92559cf8" providerId="ADAL" clId="{FB56B3B7-4D80-472C-A2A4-DBA27D93BB8F}" dt="2026-04-09T17:41:26.107" v="26"/>
          <ac:spMkLst>
            <pc:docMk/>
            <pc:sldMk cId="2309480358" sldId="2676"/>
            <ac:spMk id="7" creationId="{D6A01630-69B3-668F-D84A-94C15BD80F72}"/>
          </ac:spMkLst>
        </pc:spChg>
        <pc:spChg chg="mod">
          <ac:chgData name="Marcia Lucia Paes Caldas" userId="b8e89e24-eb88-43ba-a6df-e2ae92559cf8" providerId="ADAL" clId="{FB56B3B7-4D80-472C-A2A4-DBA27D93BB8F}" dt="2026-04-09T17:41:26.107" v="26"/>
          <ac:spMkLst>
            <pc:docMk/>
            <pc:sldMk cId="2309480358" sldId="2676"/>
            <ac:spMk id="9" creationId="{663A55AA-5270-E62E-7A15-327EEE59FEBA}"/>
          </ac:spMkLst>
        </pc:spChg>
        <pc:spChg chg="mod">
          <ac:chgData name="Marcia Lucia Paes Caldas" userId="b8e89e24-eb88-43ba-a6df-e2ae92559cf8" providerId="ADAL" clId="{FB56B3B7-4D80-472C-A2A4-DBA27D93BB8F}" dt="2026-04-09T17:41:26.107" v="26"/>
          <ac:spMkLst>
            <pc:docMk/>
            <pc:sldMk cId="2309480358" sldId="2676"/>
            <ac:spMk id="12" creationId="{802BD4B3-F64F-48CA-88DF-D9281F0ED1DF}"/>
          </ac:spMkLst>
        </pc:spChg>
        <pc:spChg chg="mod">
          <ac:chgData name="Marcia Lucia Paes Caldas" userId="b8e89e24-eb88-43ba-a6df-e2ae92559cf8" providerId="ADAL" clId="{FB56B3B7-4D80-472C-A2A4-DBA27D93BB8F}" dt="2026-04-09T17:41:26.107" v="26"/>
          <ac:spMkLst>
            <pc:docMk/>
            <pc:sldMk cId="2309480358" sldId="2676"/>
            <ac:spMk id="13" creationId="{8F210CC0-F47D-E3E3-CC56-B4F102AEE58F}"/>
          </ac:spMkLst>
        </pc:spChg>
        <pc:grpChg chg="add mod">
          <ac:chgData name="Marcia Lucia Paes Caldas" userId="b8e89e24-eb88-43ba-a6df-e2ae92559cf8" providerId="ADAL" clId="{FB56B3B7-4D80-472C-A2A4-DBA27D93BB8F}" dt="2026-04-09T17:41:26.107" v="26"/>
          <ac:grpSpMkLst>
            <pc:docMk/>
            <pc:sldMk cId="2309480358" sldId="2676"/>
            <ac:grpSpMk id="5" creationId="{158E1AE4-75DA-C057-0FFA-9CF936ED6051}"/>
          </ac:grpSpMkLst>
        </pc:grpChg>
      </pc:sldChg>
      <pc:sldChg chg="modSp add mod ord">
        <pc:chgData name="Marcia Lucia Paes Caldas" userId="b8e89e24-eb88-43ba-a6df-e2ae92559cf8" providerId="ADAL" clId="{FB56B3B7-4D80-472C-A2A4-DBA27D93BB8F}" dt="2026-04-09T17:57:22.548" v="220" actId="20577"/>
        <pc:sldMkLst>
          <pc:docMk/>
          <pc:sldMk cId="682724447" sldId="2677"/>
        </pc:sldMkLst>
        <pc:spChg chg="mod">
          <ac:chgData name="Marcia Lucia Paes Caldas" userId="b8e89e24-eb88-43ba-a6df-e2ae92559cf8" providerId="ADAL" clId="{FB56B3B7-4D80-472C-A2A4-DBA27D93BB8F}" dt="2026-04-09T17:46:27.476" v="57" actId="20577"/>
          <ac:spMkLst>
            <pc:docMk/>
            <pc:sldMk cId="682724447" sldId="2677"/>
            <ac:spMk id="5" creationId="{64075639-3E63-CEB5-B746-590DD11FE624}"/>
          </ac:spMkLst>
        </pc:spChg>
        <pc:spChg chg="mod">
          <ac:chgData name="Marcia Lucia Paes Caldas" userId="b8e89e24-eb88-43ba-a6df-e2ae92559cf8" providerId="ADAL" clId="{FB56B3B7-4D80-472C-A2A4-DBA27D93BB8F}" dt="2026-04-09T17:57:22.548" v="220" actId="20577"/>
          <ac:spMkLst>
            <pc:docMk/>
            <pc:sldMk cId="682724447" sldId="2677"/>
            <ac:spMk id="7" creationId="{E773FE92-119E-DC9D-3BF5-D339FBBF8B0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EAECF-B51A-4995-9A3B-F31C96D10914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D2CA292-3B5A-40D2-BCF7-18EC7DF01A5E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pt-BR" sz="2600" b="1" dirty="0">
              <a:solidFill>
                <a:srgbClr val="992622"/>
              </a:solidFill>
              <a:latin typeface="Seaford" panose="00000500000000000000" pitchFamily="2" charset="0"/>
            </a:rPr>
            <a:t>Dirigentes: 27/04/2020 </a:t>
          </a:r>
        </a:p>
        <a:p>
          <a:r>
            <a:rPr lang="pt-BR" sz="2200" dirty="0">
              <a:solidFill>
                <a:srgbClr val="992622"/>
              </a:solidFill>
              <a:latin typeface="Seaford" panose="00000500000000000000" pitchFamily="2" charset="0"/>
            </a:rPr>
            <a:t> </a:t>
          </a:r>
          <a:r>
            <a:rPr lang="pt-BR" sz="2200" b="1" u="sng" dirty="0">
              <a:solidFill>
                <a:srgbClr val="9926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aford" panose="00000500000000000000" pitchFamily="2" charset="0"/>
            </a:rPr>
            <a:t>Responsável pela gestão dos recursos do RPPS – nomeados a partir  01/07/2022</a:t>
          </a:r>
          <a:endParaRPr lang="pt-BR" sz="2400" b="1" u="sng" dirty="0">
            <a:solidFill>
              <a:srgbClr val="99262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aford" panose="00000500000000000000" pitchFamily="2" charset="0"/>
          </a:endParaRPr>
        </a:p>
      </dgm:t>
    </dgm:pt>
    <dgm:pt modelId="{BF445DBB-3F96-4329-AB93-3742EC53C91F}" type="parTrans" cxnId="{1B0D0C0E-F4ED-436A-9603-61B079717A8E}">
      <dgm:prSet/>
      <dgm:spPr/>
      <dgm:t>
        <a:bodyPr/>
        <a:lstStyle/>
        <a:p>
          <a:endParaRPr lang="pt-BR"/>
        </a:p>
      </dgm:t>
    </dgm:pt>
    <dgm:pt modelId="{69D1CAE9-3914-4CFD-9266-103E9304F4B2}" type="sibTrans" cxnId="{1B0D0C0E-F4ED-436A-9603-61B079717A8E}">
      <dgm:prSet/>
      <dgm:spPr/>
      <dgm:t>
        <a:bodyPr/>
        <a:lstStyle/>
        <a:p>
          <a:endParaRPr lang="pt-BR"/>
        </a:p>
      </dgm:t>
    </dgm:pt>
    <dgm:pt modelId="{5AE5DD52-1F51-4F9D-87FA-01CCCBBC1700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endParaRPr lang="pt-BR" sz="2400" b="1" dirty="0">
            <a:solidFill>
              <a:srgbClr val="992622"/>
            </a:solidFill>
            <a:latin typeface="Seaford" panose="00000500000000000000" pitchFamily="2" charset="0"/>
          </a:endParaRPr>
        </a:p>
        <a:p>
          <a:r>
            <a:rPr lang="pt-BR" sz="2000" b="1" dirty="0">
              <a:solidFill>
                <a:srgbClr val="992622"/>
              </a:solidFill>
              <a:latin typeface="Seaford" panose="00000500000000000000" pitchFamily="2" charset="0"/>
            </a:rPr>
            <a:t>Antecedentes Pessoais</a:t>
          </a:r>
        </a:p>
        <a:p>
          <a:endParaRPr lang="pt-BR" sz="2400" b="1" dirty="0">
            <a:solidFill>
              <a:srgbClr val="992622"/>
            </a:solidFill>
            <a:latin typeface="Seaford" panose="00000500000000000000" pitchFamily="2" charset="0"/>
          </a:endParaRPr>
        </a:p>
      </dgm:t>
    </dgm:pt>
    <dgm:pt modelId="{0D16BF89-1B1A-42AA-852D-E685F4E124C5}" type="parTrans" cxnId="{90A6DD6E-7BC5-4B2F-806C-319F339D6EAA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pt-BR"/>
        </a:p>
      </dgm:t>
    </dgm:pt>
    <dgm:pt modelId="{F8527476-2FFA-455D-81FB-360916FE6409}" type="sibTrans" cxnId="{90A6DD6E-7BC5-4B2F-806C-319F339D6EAA}">
      <dgm:prSet/>
      <dgm:spPr/>
      <dgm:t>
        <a:bodyPr/>
        <a:lstStyle/>
        <a:p>
          <a:endParaRPr lang="pt-BR"/>
        </a:p>
      </dgm:t>
    </dgm:pt>
    <dgm:pt modelId="{906FBA46-60ED-42DF-A6DA-6960A074C8DF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pt-BR" sz="2000" b="1" dirty="0">
              <a:solidFill>
                <a:srgbClr val="992622"/>
              </a:solidFill>
              <a:latin typeface="Seaford" panose="00000500000000000000" pitchFamily="2" charset="0"/>
            </a:rPr>
            <a:t>Certificação Profissional</a:t>
          </a:r>
        </a:p>
      </dgm:t>
    </dgm:pt>
    <dgm:pt modelId="{D0D862E2-D096-42C5-BB04-C8B6BDED266D}" type="parTrans" cxnId="{1965D2A3-9A75-43A6-9AE3-25FA18C5F12C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pt-BR"/>
        </a:p>
      </dgm:t>
    </dgm:pt>
    <dgm:pt modelId="{95742145-FE16-4305-8921-175E26AD0C5D}" type="sibTrans" cxnId="{1965D2A3-9A75-43A6-9AE3-25FA18C5F12C}">
      <dgm:prSet/>
      <dgm:spPr/>
      <dgm:t>
        <a:bodyPr/>
        <a:lstStyle/>
        <a:p>
          <a:endParaRPr lang="pt-BR"/>
        </a:p>
      </dgm:t>
    </dgm:pt>
    <dgm:pt modelId="{6FDBAAC2-25FA-4F47-B960-DB74C15E018B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pt-BR" sz="2000" b="1" dirty="0">
              <a:solidFill>
                <a:srgbClr val="992622"/>
              </a:solidFill>
              <a:latin typeface="Seaford" panose="00000500000000000000" pitchFamily="2" charset="0"/>
            </a:rPr>
            <a:t>Formação Superior</a:t>
          </a:r>
        </a:p>
      </dgm:t>
    </dgm:pt>
    <dgm:pt modelId="{5CA4EC54-7E47-4FCD-B3EB-5E02DE460602}" type="parTrans" cxnId="{107DD8A7-7350-40B2-9A7B-5D555094F552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pt-BR"/>
        </a:p>
      </dgm:t>
    </dgm:pt>
    <dgm:pt modelId="{43803A03-6011-45C0-9B4D-64A5B1F8BF98}" type="sibTrans" cxnId="{107DD8A7-7350-40B2-9A7B-5D555094F552}">
      <dgm:prSet/>
      <dgm:spPr/>
      <dgm:t>
        <a:bodyPr/>
        <a:lstStyle/>
        <a:p>
          <a:endParaRPr lang="pt-BR"/>
        </a:p>
      </dgm:t>
    </dgm:pt>
    <dgm:pt modelId="{7B10634E-E74F-4D95-9BDB-C65FF21B1305}">
      <dgm:prSet phldrT="[Texto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r>
            <a:rPr lang="pt-BR" sz="2000" b="1" dirty="0">
              <a:solidFill>
                <a:srgbClr val="992622"/>
              </a:solidFill>
              <a:latin typeface="Seaford" panose="00000500000000000000" pitchFamily="2" charset="0"/>
            </a:rPr>
            <a:t>Experiência Profissional</a:t>
          </a:r>
          <a:r>
            <a:rPr lang="pt-BR" sz="2400" b="1" dirty="0">
              <a:solidFill>
                <a:srgbClr val="992622"/>
              </a:solidFill>
              <a:latin typeface="Seaford" panose="00000500000000000000" pitchFamily="2" charset="0"/>
            </a:rPr>
            <a:t>*</a:t>
          </a:r>
          <a:endParaRPr lang="pt-BR" b="1" dirty="0">
            <a:solidFill>
              <a:srgbClr val="992622"/>
            </a:solidFill>
            <a:latin typeface="Seaford" panose="00000500000000000000" pitchFamily="2" charset="0"/>
          </a:endParaRPr>
        </a:p>
      </dgm:t>
    </dgm:pt>
    <dgm:pt modelId="{5CBD287C-F559-484A-B556-46CB44D4F824}" type="sibTrans" cxnId="{6282DF40-0D57-4277-B114-6FFF87169495}">
      <dgm:prSet/>
      <dgm:spPr/>
      <dgm:t>
        <a:bodyPr/>
        <a:lstStyle/>
        <a:p>
          <a:endParaRPr lang="pt-BR"/>
        </a:p>
      </dgm:t>
    </dgm:pt>
    <dgm:pt modelId="{F27FA5C7-8E65-4D62-B274-CEB3D04C2D26}" type="parTrans" cxnId="{6282DF40-0D57-4277-B114-6FFF87169495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pt-BR"/>
        </a:p>
      </dgm:t>
    </dgm:pt>
    <dgm:pt modelId="{E4313BB8-4E94-4E42-82DB-D7F886AEB229}" type="pres">
      <dgm:prSet presAssocID="{3B4EAECF-B51A-4995-9A3B-F31C96D10914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FB078C8F-BBC8-4D27-95C3-CA4DFDF61679}" type="pres">
      <dgm:prSet presAssocID="{6D2CA292-3B5A-40D2-BCF7-18EC7DF01A5E}" presName="root1" presStyleCnt="0"/>
      <dgm:spPr/>
    </dgm:pt>
    <dgm:pt modelId="{4AF9DDAC-C337-4269-8942-A9B25F414D39}" type="pres">
      <dgm:prSet presAssocID="{6D2CA292-3B5A-40D2-BCF7-18EC7DF01A5E}" presName="LevelOneTextNode" presStyleLbl="node0" presStyleIdx="0" presStyleCnt="1" custScaleX="124317" custScaleY="549394" custLinFactNeighborX="3805" custLinFactNeighborY="-26074">
        <dgm:presLayoutVars>
          <dgm:chPref val="3"/>
        </dgm:presLayoutVars>
      </dgm:prSet>
      <dgm:spPr/>
    </dgm:pt>
    <dgm:pt modelId="{995A2F49-51CE-4E90-8AD7-EBE505CD6110}" type="pres">
      <dgm:prSet presAssocID="{6D2CA292-3B5A-40D2-BCF7-18EC7DF01A5E}" presName="level2hierChild" presStyleCnt="0"/>
      <dgm:spPr/>
    </dgm:pt>
    <dgm:pt modelId="{2DE87933-79FE-44D5-9CF5-AD32F8DEAE29}" type="pres">
      <dgm:prSet presAssocID="{0D16BF89-1B1A-42AA-852D-E685F4E124C5}" presName="conn2-1" presStyleLbl="parChTrans1D2" presStyleIdx="0" presStyleCnt="4"/>
      <dgm:spPr/>
    </dgm:pt>
    <dgm:pt modelId="{813E0866-D2A4-456C-BDA1-B8AE70D32602}" type="pres">
      <dgm:prSet presAssocID="{0D16BF89-1B1A-42AA-852D-E685F4E124C5}" presName="connTx" presStyleLbl="parChTrans1D2" presStyleIdx="0" presStyleCnt="4"/>
      <dgm:spPr/>
    </dgm:pt>
    <dgm:pt modelId="{86DCC6B5-6D16-490A-AFF6-5DA5627A977D}" type="pres">
      <dgm:prSet presAssocID="{5AE5DD52-1F51-4F9D-87FA-01CCCBBC1700}" presName="root2" presStyleCnt="0"/>
      <dgm:spPr/>
    </dgm:pt>
    <dgm:pt modelId="{FA9D6EE3-BCA3-4E42-B80F-790D95A47BF8}" type="pres">
      <dgm:prSet presAssocID="{5AE5DD52-1F51-4F9D-87FA-01CCCBBC1700}" presName="LevelTwoTextNode" presStyleLbl="node2" presStyleIdx="0" presStyleCnt="4" custScaleX="96948">
        <dgm:presLayoutVars>
          <dgm:chPref val="3"/>
        </dgm:presLayoutVars>
      </dgm:prSet>
      <dgm:spPr/>
    </dgm:pt>
    <dgm:pt modelId="{D69E40E9-DCBB-421E-B95C-7F4BCD9450C5}" type="pres">
      <dgm:prSet presAssocID="{5AE5DD52-1F51-4F9D-87FA-01CCCBBC1700}" presName="level3hierChild" presStyleCnt="0"/>
      <dgm:spPr/>
    </dgm:pt>
    <dgm:pt modelId="{0E9B9038-78CF-43EA-BAD2-32EACDE0549D}" type="pres">
      <dgm:prSet presAssocID="{F27FA5C7-8E65-4D62-B274-CEB3D04C2D26}" presName="conn2-1" presStyleLbl="parChTrans1D2" presStyleIdx="1" presStyleCnt="4"/>
      <dgm:spPr/>
    </dgm:pt>
    <dgm:pt modelId="{6764B3F3-CF64-4B41-A1D2-DA029521820B}" type="pres">
      <dgm:prSet presAssocID="{F27FA5C7-8E65-4D62-B274-CEB3D04C2D26}" presName="connTx" presStyleLbl="parChTrans1D2" presStyleIdx="1" presStyleCnt="4"/>
      <dgm:spPr/>
    </dgm:pt>
    <dgm:pt modelId="{E1790701-4DFD-4B07-A942-C0AC66C60EEA}" type="pres">
      <dgm:prSet presAssocID="{7B10634E-E74F-4D95-9BDB-C65FF21B1305}" presName="root2" presStyleCnt="0"/>
      <dgm:spPr/>
    </dgm:pt>
    <dgm:pt modelId="{F9934C7F-B28A-4B49-9E5B-68CF6017CAC5}" type="pres">
      <dgm:prSet presAssocID="{7B10634E-E74F-4D95-9BDB-C65FF21B1305}" presName="LevelTwoTextNode" presStyleLbl="node2" presStyleIdx="1" presStyleCnt="4" custScaleX="94122">
        <dgm:presLayoutVars>
          <dgm:chPref val="3"/>
        </dgm:presLayoutVars>
      </dgm:prSet>
      <dgm:spPr/>
    </dgm:pt>
    <dgm:pt modelId="{DFEA9445-7930-4915-8656-8818EB077929}" type="pres">
      <dgm:prSet presAssocID="{7B10634E-E74F-4D95-9BDB-C65FF21B1305}" presName="level3hierChild" presStyleCnt="0"/>
      <dgm:spPr/>
    </dgm:pt>
    <dgm:pt modelId="{B42C9799-A2D5-4B2D-9F27-020AA2E2FA0C}" type="pres">
      <dgm:prSet presAssocID="{5CA4EC54-7E47-4FCD-B3EB-5E02DE460602}" presName="conn2-1" presStyleLbl="parChTrans1D2" presStyleIdx="2" presStyleCnt="4"/>
      <dgm:spPr/>
    </dgm:pt>
    <dgm:pt modelId="{D83057DA-72C6-4D85-A5B4-4E4A3AE5527E}" type="pres">
      <dgm:prSet presAssocID="{5CA4EC54-7E47-4FCD-B3EB-5E02DE460602}" presName="connTx" presStyleLbl="parChTrans1D2" presStyleIdx="2" presStyleCnt="4"/>
      <dgm:spPr/>
    </dgm:pt>
    <dgm:pt modelId="{7B1A258E-3584-4C9C-AD6E-B9E6B45FA726}" type="pres">
      <dgm:prSet presAssocID="{6FDBAAC2-25FA-4F47-B960-DB74C15E018B}" presName="root2" presStyleCnt="0"/>
      <dgm:spPr/>
    </dgm:pt>
    <dgm:pt modelId="{015D2D92-C60F-49C5-B645-70D45F36C012}" type="pres">
      <dgm:prSet presAssocID="{6FDBAAC2-25FA-4F47-B960-DB74C15E018B}" presName="LevelTwoTextNode" presStyleLbl="node2" presStyleIdx="2" presStyleCnt="4" custScaleX="94680" custLinFactNeighborX="-93" custLinFactNeighborY="5819">
        <dgm:presLayoutVars>
          <dgm:chPref val="3"/>
        </dgm:presLayoutVars>
      </dgm:prSet>
      <dgm:spPr/>
    </dgm:pt>
    <dgm:pt modelId="{FD6B7A4C-3B82-44E3-9B60-DA57CAB8264F}" type="pres">
      <dgm:prSet presAssocID="{6FDBAAC2-25FA-4F47-B960-DB74C15E018B}" presName="level3hierChild" presStyleCnt="0"/>
      <dgm:spPr/>
    </dgm:pt>
    <dgm:pt modelId="{3C4E15D0-CC88-484B-AE48-B7F7816B25B0}" type="pres">
      <dgm:prSet presAssocID="{D0D862E2-D096-42C5-BB04-C8B6BDED266D}" presName="conn2-1" presStyleLbl="parChTrans1D2" presStyleIdx="3" presStyleCnt="4"/>
      <dgm:spPr/>
    </dgm:pt>
    <dgm:pt modelId="{82BD3F95-4D82-45D2-9FF6-E1DF85255C98}" type="pres">
      <dgm:prSet presAssocID="{D0D862E2-D096-42C5-BB04-C8B6BDED266D}" presName="connTx" presStyleLbl="parChTrans1D2" presStyleIdx="3" presStyleCnt="4"/>
      <dgm:spPr/>
    </dgm:pt>
    <dgm:pt modelId="{7C94A337-EA49-4050-B095-806396B5B556}" type="pres">
      <dgm:prSet presAssocID="{906FBA46-60ED-42DF-A6DA-6960A074C8DF}" presName="root2" presStyleCnt="0"/>
      <dgm:spPr/>
    </dgm:pt>
    <dgm:pt modelId="{A6AB7CAD-A673-4755-873A-4BF9C57D39A4}" type="pres">
      <dgm:prSet presAssocID="{906FBA46-60ED-42DF-A6DA-6960A074C8DF}" presName="LevelTwoTextNode" presStyleLbl="node2" presStyleIdx="3" presStyleCnt="4" custScaleX="94807">
        <dgm:presLayoutVars>
          <dgm:chPref val="3"/>
        </dgm:presLayoutVars>
      </dgm:prSet>
      <dgm:spPr/>
    </dgm:pt>
    <dgm:pt modelId="{E649A0CA-2901-470E-96EB-989526428593}" type="pres">
      <dgm:prSet presAssocID="{906FBA46-60ED-42DF-A6DA-6960A074C8DF}" presName="level3hierChild" presStyleCnt="0"/>
      <dgm:spPr/>
    </dgm:pt>
  </dgm:ptLst>
  <dgm:cxnLst>
    <dgm:cxn modelId="{1B0D0C0E-F4ED-436A-9603-61B079717A8E}" srcId="{3B4EAECF-B51A-4995-9A3B-F31C96D10914}" destId="{6D2CA292-3B5A-40D2-BCF7-18EC7DF01A5E}" srcOrd="0" destOrd="0" parTransId="{BF445DBB-3F96-4329-AB93-3742EC53C91F}" sibTransId="{69D1CAE9-3914-4CFD-9266-103E9304F4B2}"/>
    <dgm:cxn modelId="{2268CF11-CD11-4CAF-97BA-5CE74E9C8564}" type="presOf" srcId="{6FDBAAC2-25FA-4F47-B960-DB74C15E018B}" destId="{015D2D92-C60F-49C5-B645-70D45F36C012}" srcOrd="0" destOrd="0" presId="urn:microsoft.com/office/officeart/2005/8/layout/hierarchy2"/>
    <dgm:cxn modelId="{9ED35A15-572A-45F9-8A42-86A077529027}" type="presOf" srcId="{6D2CA292-3B5A-40D2-BCF7-18EC7DF01A5E}" destId="{4AF9DDAC-C337-4269-8942-A9B25F414D39}" srcOrd="0" destOrd="0" presId="urn:microsoft.com/office/officeart/2005/8/layout/hierarchy2"/>
    <dgm:cxn modelId="{F001CD3F-7FF4-4186-9BD0-932A8056ED3B}" type="presOf" srcId="{3B4EAECF-B51A-4995-9A3B-F31C96D10914}" destId="{E4313BB8-4E94-4E42-82DB-D7F886AEB229}" srcOrd="0" destOrd="0" presId="urn:microsoft.com/office/officeart/2005/8/layout/hierarchy2"/>
    <dgm:cxn modelId="{6282DF40-0D57-4277-B114-6FFF87169495}" srcId="{6D2CA292-3B5A-40D2-BCF7-18EC7DF01A5E}" destId="{7B10634E-E74F-4D95-9BDB-C65FF21B1305}" srcOrd="1" destOrd="0" parTransId="{F27FA5C7-8E65-4D62-B274-CEB3D04C2D26}" sibTransId="{5CBD287C-F559-484A-B556-46CB44D4F824}"/>
    <dgm:cxn modelId="{90A6DD6E-7BC5-4B2F-806C-319F339D6EAA}" srcId="{6D2CA292-3B5A-40D2-BCF7-18EC7DF01A5E}" destId="{5AE5DD52-1F51-4F9D-87FA-01CCCBBC1700}" srcOrd="0" destOrd="0" parTransId="{0D16BF89-1B1A-42AA-852D-E685F4E124C5}" sibTransId="{F8527476-2FFA-455D-81FB-360916FE6409}"/>
    <dgm:cxn modelId="{1965D2A3-9A75-43A6-9AE3-25FA18C5F12C}" srcId="{6D2CA292-3B5A-40D2-BCF7-18EC7DF01A5E}" destId="{906FBA46-60ED-42DF-A6DA-6960A074C8DF}" srcOrd="3" destOrd="0" parTransId="{D0D862E2-D096-42C5-BB04-C8B6BDED266D}" sibTransId="{95742145-FE16-4305-8921-175E26AD0C5D}"/>
    <dgm:cxn modelId="{107DD8A7-7350-40B2-9A7B-5D555094F552}" srcId="{6D2CA292-3B5A-40D2-BCF7-18EC7DF01A5E}" destId="{6FDBAAC2-25FA-4F47-B960-DB74C15E018B}" srcOrd="2" destOrd="0" parTransId="{5CA4EC54-7E47-4FCD-B3EB-5E02DE460602}" sibTransId="{43803A03-6011-45C0-9B4D-64A5B1F8BF98}"/>
    <dgm:cxn modelId="{43D72DB0-AD3D-4755-A6EE-CF7479255CA0}" type="presOf" srcId="{0D16BF89-1B1A-42AA-852D-E685F4E124C5}" destId="{813E0866-D2A4-456C-BDA1-B8AE70D32602}" srcOrd="1" destOrd="0" presId="urn:microsoft.com/office/officeart/2005/8/layout/hierarchy2"/>
    <dgm:cxn modelId="{3C763FB1-26B9-41C3-BC2E-73BB95A5F1B1}" type="presOf" srcId="{7B10634E-E74F-4D95-9BDB-C65FF21B1305}" destId="{F9934C7F-B28A-4B49-9E5B-68CF6017CAC5}" srcOrd="0" destOrd="0" presId="urn:microsoft.com/office/officeart/2005/8/layout/hierarchy2"/>
    <dgm:cxn modelId="{C22BC3B2-7FFC-4533-8AE8-55CB4B2C4A63}" type="presOf" srcId="{F27FA5C7-8E65-4D62-B274-CEB3D04C2D26}" destId="{6764B3F3-CF64-4B41-A1D2-DA029521820B}" srcOrd="1" destOrd="0" presId="urn:microsoft.com/office/officeart/2005/8/layout/hierarchy2"/>
    <dgm:cxn modelId="{2E4536BE-3E7D-452C-9F60-2A3E6B8AC483}" type="presOf" srcId="{5CA4EC54-7E47-4FCD-B3EB-5E02DE460602}" destId="{B42C9799-A2D5-4B2D-9F27-020AA2E2FA0C}" srcOrd="0" destOrd="0" presId="urn:microsoft.com/office/officeart/2005/8/layout/hierarchy2"/>
    <dgm:cxn modelId="{AF3DE2CF-2369-4509-A2BD-108AD905DE26}" type="presOf" srcId="{F27FA5C7-8E65-4D62-B274-CEB3D04C2D26}" destId="{0E9B9038-78CF-43EA-BAD2-32EACDE0549D}" srcOrd="0" destOrd="0" presId="urn:microsoft.com/office/officeart/2005/8/layout/hierarchy2"/>
    <dgm:cxn modelId="{198CE0D5-E262-4873-8030-A0CFC73572FF}" type="presOf" srcId="{D0D862E2-D096-42C5-BB04-C8B6BDED266D}" destId="{3C4E15D0-CC88-484B-AE48-B7F7816B25B0}" srcOrd="0" destOrd="0" presId="urn:microsoft.com/office/officeart/2005/8/layout/hierarchy2"/>
    <dgm:cxn modelId="{ADDB4FDB-D81B-4E1F-8849-2CE7E46E6EFD}" type="presOf" srcId="{0D16BF89-1B1A-42AA-852D-E685F4E124C5}" destId="{2DE87933-79FE-44D5-9CF5-AD32F8DEAE29}" srcOrd="0" destOrd="0" presId="urn:microsoft.com/office/officeart/2005/8/layout/hierarchy2"/>
    <dgm:cxn modelId="{6CDC13E0-3BF3-45C7-A6B8-27451EB40035}" type="presOf" srcId="{5CA4EC54-7E47-4FCD-B3EB-5E02DE460602}" destId="{D83057DA-72C6-4D85-A5B4-4E4A3AE5527E}" srcOrd="1" destOrd="0" presId="urn:microsoft.com/office/officeart/2005/8/layout/hierarchy2"/>
    <dgm:cxn modelId="{1B3BDAE5-CA98-478D-991D-9D5D1BE21C92}" type="presOf" srcId="{906FBA46-60ED-42DF-A6DA-6960A074C8DF}" destId="{A6AB7CAD-A673-4755-873A-4BF9C57D39A4}" srcOrd="0" destOrd="0" presId="urn:microsoft.com/office/officeart/2005/8/layout/hierarchy2"/>
    <dgm:cxn modelId="{B001F0E9-2B4A-431E-9FB1-4BABDA0360B5}" type="presOf" srcId="{5AE5DD52-1F51-4F9D-87FA-01CCCBBC1700}" destId="{FA9D6EE3-BCA3-4E42-B80F-790D95A47BF8}" srcOrd="0" destOrd="0" presId="urn:microsoft.com/office/officeart/2005/8/layout/hierarchy2"/>
    <dgm:cxn modelId="{7DFD2EFD-739A-4D87-BE0F-969934459041}" type="presOf" srcId="{D0D862E2-D096-42C5-BB04-C8B6BDED266D}" destId="{82BD3F95-4D82-45D2-9FF6-E1DF85255C98}" srcOrd="1" destOrd="0" presId="urn:microsoft.com/office/officeart/2005/8/layout/hierarchy2"/>
    <dgm:cxn modelId="{944D7845-A07B-4E56-81B3-CB13AA34DA93}" type="presParOf" srcId="{E4313BB8-4E94-4E42-82DB-D7F886AEB229}" destId="{FB078C8F-BBC8-4D27-95C3-CA4DFDF61679}" srcOrd="0" destOrd="0" presId="urn:microsoft.com/office/officeart/2005/8/layout/hierarchy2"/>
    <dgm:cxn modelId="{E4414BCD-A863-47DB-8981-094C4D32C0D5}" type="presParOf" srcId="{FB078C8F-BBC8-4D27-95C3-CA4DFDF61679}" destId="{4AF9DDAC-C337-4269-8942-A9B25F414D39}" srcOrd="0" destOrd="0" presId="urn:microsoft.com/office/officeart/2005/8/layout/hierarchy2"/>
    <dgm:cxn modelId="{67556250-F9ED-4063-B934-9DFB3FE6BD40}" type="presParOf" srcId="{FB078C8F-BBC8-4D27-95C3-CA4DFDF61679}" destId="{995A2F49-51CE-4E90-8AD7-EBE505CD6110}" srcOrd="1" destOrd="0" presId="urn:microsoft.com/office/officeart/2005/8/layout/hierarchy2"/>
    <dgm:cxn modelId="{E5F6860B-817C-4ADA-A1E7-83EE9C3303D0}" type="presParOf" srcId="{995A2F49-51CE-4E90-8AD7-EBE505CD6110}" destId="{2DE87933-79FE-44D5-9CF5-AD32F8DEAE29}" srcOrd="0" destOrd="0" presId="urn:microsoft.com/office/officeart/2005/8/layout/hierarchy2"/>
    <dgm:cxn modelId="{F6C4FD81-56EC-4756-B7C1-3B590FD8AAB7}" type="presParOf" srcId="{2DE87933-79FE-44D5-9CF5-AD32F8DEAE29}" destId="{813E0866-D2A4-456C-BDA1-B8AE70D32602}" srcOrd="0" destOrd="0" presId="urn:microsoft.com/office/officeart/2005/8/layout/hierarchy2"/>
    <dgm:cxn modelId="{3F52579F-280F-41E8-8457-9302E59E4BC5}" type="presParOf" srcId="{995A2F49-51CE-4E90-8AD7-EBE505CD6110}" destId="{86DCC6B5-6D16-490A-AFF6-5DA5627A977D}" srcOrd="1" destOrd="0" presId="urn:microsoft.com/office/officeart/2005/8/layout/hierarchy2"/>
    <dgm:cxn modelId="{6AFD22DF-AC1F-499C-92E8-1B18C97D23B1}" type="presParOf" srcId="{86DCC6B5-6D16-490A-AFF6-5DA5627A977D}" destId="{FA9D6EE3-BCA3-4E42-B80F-790D95A47BF8}" srcOrd="0" destOrd="0" presId="urn:microsoft.com/office/officeart/2005/8/layout/hierarchy2"/>
    <dgm:cxn modelId="{21D59B84-BCFA-4129-8492-A9A72618E720}" type="presParOf" srcId="{86DCC6B5-6D16-490A-AFF6-5DA5627A977D}" destId="{D69E40E9-DCBB-421E-B95C-7F4BCD9450C5}" srcOrd="1" destOrd="0" presId="urn:microsoft.com/office/officeart/2005/8/layout/hierarchy2"/>
    <dgm:cxn modelId="{535BD7D3-75E5-4A97-80BA-30DB99A5F553}" type="presParOf" srcId="{995A2F49-51CE-4E90-8AD7-EBE505CD6110}" destId="{0E9B9038-78CF-43EA-BAD2-32EACDE0549D}" srcOrd="2" destOrd="0" presId="urn:microsoft.com/office/officeart/2005/8/layout/hierarchy2"/>
    <dgm:cxn modelId="{819858D1-1F5B-4E8A-9E39-D95B4651FD45}" type="presParOf" srcId="{0E9B9038-78CF-43EA-BAD2-32EACDE0549D}" destId="{6764B3F3-CF64-4B41-A1D2-DA029521820B}" srcOrd="0" destOrd="0" presId="urn:microsoft.com/office/officeart/2005/8/layout/hierarchy2"/>
    <dgm:cxn modelId="{FB4FD612-B2A6-4E6B-BD9F-EF02A8E195E9}" type="presParOf" srcId="{995A2F49-51CE-4E90-8AD7-EBE505CD6110}" destId="{E1790701-4DFD-4B07-A942-C0AC66C60EEA}" srcOrd="3" destOrd="0" presId="urn:microsoft.com/office/officeart/2005/8/layout/hierarchy2"/>
    <dgm:cxn modelId="{B4A1B4B1-6BA9-47E8-ABD3-5D3FFBE6EFD9}" type="presParOf" srcId="{E1790701-4DFD-4B07-A942-C0AC66C60EEA}" destId="{F9934C7F-B28A-4B49-9E5B-68CF6017CAC5}" srcOrd="0" destOrd="0" presId="urn:microsoft.com/office/officeart/2005/8/layout/hierarchy2"/>
    <dgm:cxn modelId="{8891F0C5-B398-4FA1-8793-2FC15B17A497}" type="presParOf" srcId="{E1790701-4DFD-4B07-A942-C0AC66C60EEA}" destId="{DFEA9445-7930-4915-8656-8818EB077929}" srcOrd="1" destOrd="0" presId="urn:microsoft.com/office/officeart/2005/8/layout/hierarchy2"/>
    <dgm:cxn modelId="{40E3E751-BE59-4017-9BE4-E569E31E0EF8}" type="presParOf" srcId="{995A2F49-51CE-4E90-8AD7-EBE505CD6110}" destId="{B42C9799-A2D5-4B2D-9F27-020AA2E2FA0C}" srcOrd="4" destOrd="0" presId="urn:microsoft.com/office/officeart/2005/8/layout/hierarchy2"/>
    <dgm:cxn modelId="{2FE1703D-1E41-4AA4-9BEE-238A02065C05}" type="presParOf" srcId="{B42C9799-A2D5-4B2D-9F27-020AA2E2FA0C}" destId="{D83057DA-72C6-4D85-A5B4-4E4A3AE5527E}" srcOrd="0" destOrd="0" presId="urn:microsoft.com/office/officeart/2005/8/layout/hierarchy2"/>
    <dgm:cxn modelId="{D30EAE1B-5AA2-426A-9CD3-91E1955F72EE}" type="presParOf" srcId="{995A2F49-51CE-4E90-8AD7-EBE505CD6110}" destId="{7B1A258E-3584-4C9C-AD6E-B9E6B45FA726}" srcOrd="5" destOrd="0" presId="urn:microsoft.com/office/officeart/2005/8/layout/hierarchy2"/>
    <dgm:cxn modelId="{6E979EA2-D3C6-433D-B424-8BE051E85BD6}" type="presParOf" srcId="{7B1A258E-3584-4C9C-AD6E-B9E6B45FA726}" destId="{015D2D92-C60F-49C5-B645-70D45F36C012}" srcOrd="0" destOrd="0" presId="urn:microsoft.com/office/officeart/2005/8/layout/hierarchy2"/>
    <dgm:cxn modelId="{F83B5FF0-A768-4B4B-8735-709F529FD080}" type="presParOf" srcId="{7B1A258E-3584-4C9C-AD6E-B9E6B45FA726}" destId="{FD6B7A4C-3B82-44E3-9B60-DA57CAB8264F}" srcOrd="1" destOrd="0" presId="urn:microsoft.com/office/officeart/2005/8/layout/hierarchy2"/>
    <dgm:cxn modelId="{2A993EA0-2E46-486C-A514-3411B526888B}" type="presParOf" srcId="{995A2F49-51CE-4E90-8AD7-EBE505CD6110}" destId="{3C4E15D0-CC88-484B-AE48-B7F7816B25B0}" srcOrd="6" destOrd="0" presId="urn:microsoft.com/office/officeart/2005/8/layout/hierarchy2"/>
    <dgm:cxn modelId="{0B1535C6-371A-422F-A63D-A4B8A5C61E01}" type="presParOf" srcId="{3C4E15D0-CC88-484B-AE48-B7F7816B25B0}" destId="{82BD3F95-4D82-45D2-9FF6-E1DF85255C98}" srcOrd="0" destOrd="0" presId="urn:microsoft.com/office/officeart/2005/8/layout/hierarchy2"/>
    <dgm:cxn modelId="{0E7C2440-DA12-46A1-A5F4-925CF3E82982}" type="presParOf" srcId="{995A2F49-51CE-4E90-8AD7-EBE505CD6110}" destId="{7C94A337-EA49-4050-B095-806396B5B556}" srcOrd="7" destOrd="0" presId="urn:microsoft.com/office/officeart/2005/8/layout/hierarchy2"/>
    <dgm:cxn modelId="{3C0C0AF4-A8D9-41A9-A0BA-E895FD8BA8EE}" type="presParOf" srcId="{7C94A337-EA49-4050-B095-806396B5B556}" destId="{A6AB7CAD-A673-4755-873A-4BF9C57D39A4}" srcOrd="0" destOrd="0" presId="urn:microsoft.com/office/officeart/2005/8/layout/hierarchy2"/>
    <dgm:cxn modelId="{60385387-D31A-4C5D-8CB5-D471FC58D9D2}" type="presParOf" srcId="{7C94A337-EA49-4050-B095-806396B5B556}" destId="{E649A0CA-2901-470E-96EB-98952642859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F9DDAC-C337-4269-8942-A9B25F414D39}">
      <dsp:nvSpPr>
        <dsp:cNvPr id="0" name=""/>
        <dsp:cNvSpPr/>
      </dsp:nvSpPr>
      <dsp:spPr>
        <a:xfrm>
          <a:off x="587773" y="0"/>
          <a:ext cx="2691537" cy="5947353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600" b="1" kern="1200" dirty="0">
              <a:solidFill>
                <a:srgbClr val="992622"/>
              </a:solidFill>
              <a:latin typeface="Seaford" panose="00000500000000000000" pitchFamily="2" charset="0"/>
            </a:rPr>
            <a:t>Dirigentes: 27/04/2020 </a:t>
          </a:r>
        </a:p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solidFill>
                <a:srgbClr val="992622"/>
              </a:solidFill>
              <a:latin typeface="Seaford" panose="00000500000000000000" pitchFamily="2" charset="0"/>
            </a:rPr>
            <a:t> </a:t>
          </a:r>
          <a:r>
            <a:rPr lang="pt-BR" sz="2200" b="1" u="sng" kern="1200" dirty="0">
              <a:solidFill>
                <a:srgbClr val="9926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aford" panose="00000500000000000000" pitchFamily="2" charset="0"/>
            </a:rPr>
            <a:t>Responsável pela gestão dos recursos do RPPS – nomeados a partir  01/07/2022</a:t>
          </a:r>
          <a:endParaRPr lang="pt-BR" sz="2400" b="1" u="sng" kern="1200" dirty="0">
            <a:solidFill>
              <a:srgbClr val="99262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aford" panose="00000500000000000000" pitchFamily="2" charset="0"/>
          </a:endParaRPr>
        </a:p>
      </dsp:txBody>
      <dsp:txXfrm>
        <a:off x="666605" y="78832"/>
        <a:ext cx="2533873" cy="5789689"/>
      </dsp:txXfrm>
    </dsp:sp>
    <dsp:sp modelId="{2DE87933-79FE-44D5-9CF5-AD32F8DEAE29}">
      <dsp:nvSpPr>
        <dsp:cNvPr id="0" name=""/>
        <dsp:cNvSpPr/>
      </dsp:nvSpPr>
      <dsp:spPr>
        <a:xfrm rot="17569285">
          <a:off x="2660918" y="2026190"/>
          <a:ext cx="2020427" cy="32707"/>
        </a:xfrm>
        <a:custGeom>
          <a:avLst/>
          <a:gdLst/>
          <a:ahLst/>
          <a:cxnLst/>
          <a:rect l="0" t="0" r="0" b="0"/>
          <a:pathLst>
            <a:path>
              <a:moveTo>
                <a:pt x="0" y="16353"/>
              </a:moveTo>
              <a:lnTo>
                <a:pt x="2020427" y="16353"/>
              </a:lnTo>
            </a:path>
          </a:pathLst>
        </a:custGeom>
        <a:noFill/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3620621" y="1992033"/>
        <a:ext cx="101021" cy="101021"/>
      </dsp:txXfrm>
    </dsp:sp>
    <dsp:sp modelId="{FA9D6EE3-BCA3-4E42-B80F-790D95A47BF8}">
      <dsp:nvSpPr>
        <dsp:cNvPr id="0" name=""/>
        <dsp:cNvSpPr/>
      </dsp:nvSpPr>
      <dsp:spPr>
        <a:xfrm>
          <a:off x="4062953" y="570147"/>
          <a:ext cx="2098981" cy="108252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b="1" kern="1200" dirty="0">
            <a:solidFill>
              <a:srgbClr val="992622"/>
            </a:solidFill>
            <a:latin typeface="Seaford" panose="00000500000000000000" pitchFamily="2" charset="0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rgbClr val="992622"/>
              </a:solidFill>
              <a:latin typeface="Seaford" panose="00000500000000000000" pitchFamily="2" charset="0"/>
            </a:rPr>
            <a:t>Antecedentes Pessoais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400" b="1" kern="1200" dirty="0">
            <a:solidFill>
              <a:srgbClr val="992622"/>
            </a:solidFill>
            <a:latin typeface="Seaford" panose="00000500000000000000" pitchFamily="2" charset="0"/>
          </a:endParaRPr>
        </a:p>
      </dsp:txBody>
      <dsp:txXfrm>
        <a:off x="4094659" y="601853"/>
        <a:ext cx="2035569" cy="1019117"/>
      </dsp:txXfrm>
    </dsp:sp>
    <dsp:sp modelId="{0E9B9038-78CF-43EA-BAD2-32EACDE0549D}">
      <dsp:nvSpPr>
        <dsp:cNvPr id="0" name=""/>
        <dsp:cNvSpPr/>
      </dsp:nvSpPr>
      <dsp:spPr>
        <a:xfrm rot="19306134">
          <a:off x="3172327" y="2648645"/>
          <a:ext cx="997609" cy="32707"/>
        </a:xfrm>
        <a:custGeom>
          <a:avLst/>
          <a:gdLst/>
          <a:ahLst/>
          <a:cxnLst/>
          <a:rect l="0" t="0" r="0" b="0"/>
          <a:pathLst>
            <a:path>
              <a:moveTo>
                <a:pt x="0" y="16353"/>
              </a:moveTo>
              <a:lnTo>
                <a:pt x="997609" y="16353"/>
              </a:lnTo>
            </a:path>
          </a:pathLst>
        </a:custGeom>
        <a:noFill/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646191" y="2640058"/>
        <a:ext cx="49880" cy="49880"/>
      </dsp:txXfrm>
    </dsp:sp>
    <dsp:sp modelId="{F9934C7F-B28A-4B49-9E5B-68CF6017CAC5}">
      <dsp:nvSpPr>
        <dsp:cNvPr id="0" name=""/>
        <dsp:cNvSpPr/>
      </dsp:nvSpPr>
      <dsp:spPr>
        <a:xfrm>
          <a:off x="4062953" y="1815056"/>
          <a:ext cx="2037797" cy="108252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rgbClr val="992622"/>
              </a:solidFill>
              <a:latin typeface="Seaford" panose="00000500000000000000" pitchFamily="2" charset="0"/>
            </a:rPr>
            <a:t>Experiência Profissional</a:t>
          </a:r>
          <a:r>
            <a:rPr lang="pt-BR" sz="2400" b="1" kern="1200" dirty="0">
              <a:solidFill>
                <a:srgbClr val="992622"/>
              </a:solidFill>
              <a:latin typeface="Seaford" panose="00000500000000000000" pitchFamily="2" charset="0"/>
            </a:rPr>
            <a:t>*</a:t>
          </a:r>
          <a:endParaRPr lang="pt-BR" b="1" kern="1200" dirty="0">
            <a:solidFill>
              <a:srgbClr val="992622"/>
            </a:solidFill>
            <a:latin typeface="Seaford" panose="00000500000000000000" pitchFamily="2" charset="0"/>
          </a:endParaRPr>
        </a:p>
      </dsp:txBody>
      <dsp:txXfrm>
        <a:off x="4094659" y="1846762"/>
        <a:ext cx="1974385" cy="1019117"/>
      </dsp:txXfrm>
    </dsp:sp>
    <dsp:sp modelId="{B42C9799-A2D5-4B2D-9F27-020AA2E2FA0C}">
      <dsp:nvSpPr>
        <dsp:cNvPr id="0" name=""/>
        <dsp:cNvSpPr/>
      </dsp:nvSpPr>
      <dsp:spPr>
        <a:xfrm rot="2487577">
          <a:off x="3148637" y="3302596"/>
          <a:ext cx="1042976" cy="32707"/>
        </a:xfrm>
        <a:custGeom>
          <a:avLst/>
          <a:gdLst/>
          <a:ahLst/>
          <a:cxnLst/>
          <a:rect l="0" t="0" r="0" b="0"/>
          <a:pathLst>
            <a:path>
              <a:moveTo>
                <a:pt x="0" y="16353"/>
              </a:moveTo>
              <a:lnTo>
                <a:pt x="1042976" y="16353"/>
              </a:lnTo>
            </a:path>
          </a:pathLst>
        </a:custGeom>
        <a:noFill/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500" kern="1200"/>
        </a:p>
      </dsp:txBody>
      <dsp:txXfrm>
        <a:off x="3644050" y="3292875"/>
        <a:ext cx="52148" cy="52148"/>
      </dsp:txXfrm>
    </dsp:sp>
    <dsp:sp modelId="{015D2D92-C60F-49C5-B645-70D45F36C012}">
      <dsp:nvSpPr>
        <dsp:cNvPr id="0" name=""/>
        <dsp:cNvSpPr/>
      </dsp:nvSpPr>
      <dsp:spPr>
        <a:xfrm>
          <a:off x="4060939" y="3122958"/>
          <a:ext cx="2049878" cy="108252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rgbClr val="992622"/>
              </a:solidFill>
              <a:latin typeface="Seaford" panose="00000500000000000000" pitchFamily="2" charset="0"/>
            </a:rPr>
            <a:t>Formação Superior</a:t>
          </a:r>
        </a:p>
      </dsp:txBody>
      <dsp:txXfrm>
        <a:off x="4092645" y="3154664"/>
        <a:ext cx="1986466" cy="1019117"/>
      </dsp:txXfrm>
    </dsp:sp>
    <dsp:sp modelId="{3C4E15D0-CC88-484B-AE48-B7F7816B25B0}">
      <dsp:nvSpPr>
        <dsp:cNvPr id="0" name=""/>
        <dsp:cNvSpPr/>
      </dsp:nvSpPr>
      <dsp:spPr>
        <a:xfrm rot="4037414">
          <a:off x="2656216" y="3893554"/>
          <a:ext cx="2029831" cy="32707"/>
        </a:xfrm>
        <a:custGeom>
          <a:avLst/>
          <a:gdLst/>
          <a:ahLst/>
          <a:cxnLst/>
          <a:rect l="0" t="0" r="0" b="0"/>
          <a:pathLst>
            <a:path>
              <a:moveTo>
                <a:pt x="0" y="16353"/>
              </a:moveTo>
              <a:lnTo>
                <a:pt x="2029831" y="16353"/>
              </a:lnTo>
            </a:path>
          </a:pathLst>
        </a:custGeom>
        <a:noFill/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700" kern="1200"/>
        </a:p>
      </dsp:txBody>
      <dsp:txXfrm>
        <a:off x="3620386" y="3859162"/>
        <a:ext cx="101491" cy="101491"/>
      </dsp:txXfrm>
    </dsp:sp>
    <dsp:sp modelId="{A6AB7CAD-A673-4755-873A-4BF9C57D39A4}">
      <dsp:nvSpPr>
        <dsp:cNvPr id="0" name=""/>
        <dsp:cNvSpPr/>
      </dsp:nvSpPr>
      <dsp:spPr>
        <a:xfrm>
          <a:off x="4062953" y="4304874"/>
          <a:ext cx="2052627" cy="1082529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000" b="1" kern="1200" dirty="0">
              <a:solidFill>
                <a:srgbClr val="992622"/>
              </a:solidFill>
              <a:latin typeface="Seaford" panose="00000500000000000000" pitchFamily="2" charset="0"/>
            </a:rPr>
            <a:t>Certificação Profissional</a:t>
          </a:r>
        </a:p>
      </dsp:txBody>
      <dsp:txXfrm>
        <a:off x="4094659" y="4336580"/>
        <a:ext cx="1989215" cy="101911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AA8D26-B504-4BD7-8760-C92BF102361E}" type="datetimeFigureOut">
              <a:rPr lang="pt-BR" smtClean="0"/>
              <a:t>09/04/2026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57250" y="1143000"/>
            <a:ext cx="51435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288C6-F556-4E04-9D82-D80A8FE188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0149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25F23B-8417-4B37-A3B9-7E507FBBD198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7504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sv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sv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Agrupar 181">
            <a:extLst>
              <a:ext uri="{FF2B5EF4-FFF2-40B4-BE49-F238E27FC236}">
                <a16:creationId xmlns:a16="http://schemas.microsoft.com/office/drawing/2014/main" id="{E8B7A7E5-FAF3-0014-F767-1766E425658B}"/>
              </a:ext>
            </a:extLst>
          </p:cNvPr>
          <p:cNvGrpSpPr/>
          <p:nvPr/>
        </p:nvGrpSpPr>
        <p:grpSpPr>
          <a:xfrm>
            <a:off x="2379159" y="7525089"/>
            <a:ext cx="3093423" cy="1547696"/>
            <a:chOff x="7088188" y="5211763"/>
            <a:chExt cx="2493963" cy="1247775"/>
          </a:xfrm>
        </p:grpSpPr>
        <p:sp>
          <p:nvSpPr>
            <p:cNvPr id="183" name="Rectangle 141">
              <a:extLst>
                <a:ext uri="{FF2B5EF4-FFF2-40B4-BE49-F238E27FC236}">
                  <a16:creationId xmlns:a16="http://schemas.microsoft.com/office/drawing/2014/main" id="{27906BE0-ED18-5FBC-0927-2135D6232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0488" y="5835650"/>
              <a:ext cx="623888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4" name="Freeform 142">
              <a:extLst>
                <a:ext uri="{FF2B5EF4-FFF2-40B4-BE49-F238E27FC236}">
                  <a16:creationId xmlns:a16="http://schemas.microsoft.com/office/drawing/2014/main" id="{A95539A9-CFCE-7CCB-DBE5-061D6CAAEE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2563" y="6196013"/>
              <a:ext cx="201613" cy="187325"/>
            </a:xfrm>
            <a:custGeom>
              <a:avLst/>
              <a:gdLst>
                <a:gd name="T0" fmla="*/ 119 w 129"/>
                <a:gd name="T1" fmla="*/ 34 h 121"/>
                <a:gd name="T2" fmla="*/ 55 w 129"/>
                <a:gd name="T3" fmla="*/ 3 h 121"/>
                <a:gd name="T4" fmla="*/ 55 w 129"/>
                <a:gd name="T5" fmla="*/ 3 h 121"/>
                <a:gd name="T6" fmla="*/ 40 w 129"/>
                <a:gd name="T7" fmla="*/ 2 h 121"/>
                <a:gd name="T8" fmla="*/ 30 w 129"/>
                <a:gd name="T9" fmla="*/ 13 h 121"/>
                <a:gd name="T10" fmla="*/ 3 w 129"/>
                <a:gd name="T11" fmla="*/ 95 h 121"/>
                <a:gd name="T12" fmla="*/ 14 w 129"/>
                <a:gd name="T13" fmla="*/ 118 h 121"/>
                <a:gd name="T14" fmla="*/ 37 w 129"/>
                <a:gd name="T15" fmla="*/ 106 h 121"/>
                <a:gd name="T16" fmla="*/ 58 w 129"/>
                <a:gd name="T17" fmla="*/ 44 h 121"/>
                <a:gd name="T18" fmla="*/ 93 w 129"/>
                <a:gd name="T19" fmla="*/ 62 h 121"/>
                <a:gd name="T20" fmla="*/ 93 w 129"/>
                <a:gd name="T21" fmla="*/ 101 h 121"/>
                <a:gd name="T22" fmla="*/ 111 w 129"/>
                <a:gd name="T23" fmla="*/ 119 h 121"/>
                <a:gd name="T24" fmla="*/ 129 w 129"/>
                <a:gd name="T25" fmla="*/ 101 h 121"/>
                <a:gd name="T26" fmla="*/ 129 w 129"/>
                <a:gd name="T27" fmla="*/ 51 h 121"/>
                <a:gd name="T28" fmla="*/ 119 w 129"/>
                <a:gd name="T29" fmla="*/ 3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9" h="121">
                  <a:moveTo>
                    <a:pt x="119" y="34"/>
                  </a:moveTo>
                  <a:cubicBezTo>
                    <a:pt x="55" y="3"/>
                    <a:pt x="55" y="3"/>
                    <a:pt x="55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1" y="0"/>
                    <a:pt x="45" y="0"/>
                    <a:pt x="40" y="2"/>
                  </a:cubicBezTo>
                  <a:cubicBezTo>
                    <a:pt x="35" y="4"/>
                    <a:pt x="32" y="8"/>
                    <a:pt x="30" y="13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0" y="104"/>
                    <a:pt x="5" y="115"/>
                    <a:pt x="14" y="118"/>
                  </a:cubicBezTo>
                  <a:cubicBezTo>
                    <a:pt x="24" y="121"/>
                    <a:pt x="34" y="116"/>
                    <a:pt x="37" y="106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93" y="62"/>
                    <a:pt x="93" y="62"/>
                    <a:pt x="93" y="62"/>
                  </a:cubicBezTo>
                  <a:cubicBezTo>
                    <a:pt x="93" y="101"/>
                    <a:pt x="93" y="101"/>
                    <a:pt x="93" y="101"/>
                  </a:cubicBezTo>
                  <a:cubicBezTo>
                    <a:pt x="93" y="111"/>
                    <a:pt x="101" y="119"/>
                    <a:pt x="111" y="119"/>
                  </a:cubicBezTo>
                  <a:cubicBezTo>
                    <a:pt x="121" y="119"/>
                    <a:pt x="129" y="111"/>
                    <a:pt x="129" y="101"/>
                  </a:cubicBezTo>
                  <a:cubicBezTo>
                    <a:pt x="129" y="51"/>
                    <a:pt x="129" y="51"/>
                    <a:pt x="129" y="51"/>
                  </a:cubicBezTo>
                  <a:cubicBezTo>
                    <a:pt x="129" y="44"/>
                    <a:pt x="125" y="37"/>
                    <a:pt x="119" y="3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5" name="Oval 143">
              <a:extLst>
                <a:ext uri="{FF2B5EF4-FFF2-40B4-BE49-F238E27FC236}">
                  <a16:creationId xmlns:a16="http://schemas.microsoft.com/office/drawing/2014/main" id="{E892F3E4-C39A-6773-F1B9-94D37639F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89888" y="5913438"/>
              <a:ext cx="100013" cy="984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6" name="Freeform 144">
              <a:extLst>
                <a:ext uri="{FF2B5EF4-FFF2-40B4-BE49-F238E27FC236}">
                  <a16:creationId xmlns:a16="http://schemas.microsoft.com/office/drawing/2014/main" id="{71B6AF35-0DCD-60FA-D9B5-8BBAE38BE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8913" y="6026150"/>
              <a:ext cx="434975" cy="296863"/>
            </a:xfrm>
            <a:custGeom>
              <a:avLst/>
              <a:gdLst>
                <a:gd name="T0" fmla="*/ 276 w 279"/>
                <a:gd name="T1" fmla="*/ 168 h 190"/>
                <a:gd name="T2" fmla="*/ 248 w 279"/>
                <a:gd name="T3" fmla="*/ 111 h 190"/>
                <a:gd name="T4" fmla="*/ 227 w 279"/>
                <a:gd name="T5" fmla="*/ 110 h 190"/>
                <a:gd name="T6" fmla="*/ 216 w 279"/>
                <a:gd name="T7" fmla="*/ 130 h 190"/>
                <a:gd name="T8" fmla="*/ 169 w 279"/>
                <a:gd name="T9" fmla="*/ 106 h 190"/>
                <a:gd name="T10" fmla="*/ 151 w 279"/>
                <a:gd name="T11" fmla="*/ 42 h 190"/>
                <a:gd name="T12" fmla="*/ 94 w 279"/>
                <a:gd name="T13" fmla="*/ 0 h 190"/>
                <a:gd name="T14" fmla="*/ 43 w 279"/>
                <a:gd name="T15" fmla="*/ 28 h 190"/>
                <a:gd name="T16" fmla="*/ 36 w 279"/>
                <a:gd name="T17" fmla="*/ 40 h 190"/>
                <a:gd name="T18" fmla="*/ 22 w 279"/>
                <a:gd name="T19" fmla="*/ 33 h 190"/>
                <a:gd name="T20" fmla="*/ 4 w 279"/>
                <a:gd name="T21" fmla="*/ 39 h 190"/>
                <a:gd name="T22" fmla="*/ 4 w 279"/>
                <a:gd name="T23" fmla="*/ 39 h 190"/>
                <a:gd name="T24" fmla="*/ 10 w 279"/>
                <a:gd name="T25" fmla="*/ 57 h 190"/>
                <a:gd name="T26" fmla="*/ 202 w 279"/>
                <a:gd name="T27" fmla="*/ 153 h 190"/>
                <a:gd name="T28" fmla="*/ 191 w 279"/>
                <a:gd name="T29" fmla="*/ 172 h 190"/>
                <a:gd name="T30" fmla="*/ 202 w 279"/>
                <a:gd name="T31" fmla="*/ 190 h 190"/>
                <a:gd name="T32" fmla="*/ 266 w 279"/>
                <a:gd name="T33" fmla="*/ 185 h 190"/>
                <a:gd name="T34" fmla="*/ 276 w 279"/>
                <a:gd name="T35" fmla="*/ 16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9" h="190">
                  <a:moveTo>
                    <a:pt x="276" y="168"/>
                  </a:moveTo>
                  <a:cubicBezTo>
                    <a:pt x="248" y="111"/>
                    <a:pt x="248" y="111"/>
                    <a:pt x="248" y="111"/>
                  </a:cubicBezTo>
                  <a:cubicBezTo>
                    <a:pt x="244" y="102"/>
                    <a:pt x="232" y="102"/>
                    <a:pt x="227" y="110"/>
                  </a:cubicBezTo>
                  <a:cubicBezTo>
                    <a:pt x="216" y="130"/>
                    <a:pt x="216" y="130"/>
                    <a:pt x="216" y="130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44" y="17"/>
                    <a:pt x="120" y="0"/>
                    <a:pt x="94" y="0"/>
                  </a:cubicBezTo>
                  <a:cubicBezTo>
                    <a:pt x="73" y="0"/>
                    <a:pt x="54" y="10"/>
                    <a:pt x="43" y="28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5" y="29"/>
                    <a:pt x="7" y="32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0" y="46"/>
                    <a:pt x="3" y="54"/>
                    <a:pt x="10" y="57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191" y="172"/>
                    <a:pt x="191" y="172"/>
                    <a:pt x="191" y="172"/>
                  </a:cubicBezTo>
                  <a:cubicBezTo>
                    <a:pt x="187" y="180"/>
                    <a:pt x="193" y="190"/>
                    <a:pt x="202" y="190"/>
                  </a:cubicBezTo>
                  <a:cubicBezTo>
                    <a:pt x="266" y="185"/>
                    <a:pt x="266" y="185"/>
                    <a:pt x="266" y="185"/>
                  </a:cubicBezTo>
                  <a:cubicBezTo>
                    <a:pt x="274" y="184"/>
                    <a:pt x="279" y="176"/>
                    <a:pt x="276" y="16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7" name="Rectangle 145">
              <a:extLst>
                <a:ext uri="{FF2B5EF4-FFF2-40B4-BE49-F238E27FC236}">
                  <a16:creationId xmlns:a16="http://schemas.microsoft.com/office/drawing/2014/main" id="{FA81AA11-8B36-ED25-ABEF-F35E482FC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88188" y="5211763"/>
              <a:ext cx="622300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8" name="Freeform 146">
              <a:extLst>
                <a:ext uri="{FF2B5EF4-FFF2-40B4-BE49-F238E27FC236}">
                  <a16:creationId xmlns:a16="http://schemas.microsoft.com/office/drawing/2014/main" id="{AB3AC667-47CD-7913-D7F8-0BA3379A70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9313" y="5289550"/>
              <a:ext cx="404813" cy="468313"/>
            </a:xfrm>
            <a:custGeom>
              <a:avLst/>
              <a:gdLst>
                <a:gd name="T0" fmla="*/ 183 w 259"/>
                <a:gd name="T1" fmla="*/ 33 h 300"/>
                <a:gd name="T2" fmla="*/ 216 w 259"/>
                <a:gd name="T3" fmla="*/ 0 h 300"/>
                <a:gd name="T4" fmla="*/ 249 w 259"/>
                <a:gd name="T5" fmla="*/ 33 h 300"/>
                <a:gd name="T6" fmla="*/ 216 w 259"/>
                <a:gd name="T7" fmla="*/ 65 h 300"/>
                <a:gd name="T8" fmla="*/ 183 w 259"/>
                <a:gd name="T9" fmla="*/ 33 h 300"/>
                <a:gd name="T10" fmla="*/ 121 w 259"/>
                <a:gd name="T11" fmla="*/ 73 h 300"/>
                <a:gd name="T12" fmla="*/ 108 w 259"/>
                <a:gd name="T13" fmla="*/ 73 h 300"/>
                <a:gd name="T14" fmla="*/ 89 w 259"/>
                <a:gd name="T15" fmla="*/ 93 h 300"/>
                <a:gd name="T16" fmla="*/ 62 w 259"/>
                <a:gd name="T17" fmla="*/ 93 h 300"/>
                <a:gd name="T18" fmla="*/ 62 w 259"/>
                <a:gd name="T19" fmla="*/ 66 h 300"/>
                <a:gd name="T20" fmla="*/ 82 w 259"/>
                <a:gd name="T21" fmla="*/ 47 h 300"/>
                <a:gd name="T22" fmla="*/ 144 w 259"/>
                <a:gd name="T23" fmla="*/ 43 h 300"/>
                <a:gd name="T24" fmla="*/ 192 w 259"/>
                <a:gd name="T25" fmla="*/ 82 h 300"/>
                <a:gd name="T26" fmla="*/ 195 w 259"/>
                <a:gd name="T27" fmla="*/ 123 h 300"/>
                <a:gd name="T28" fmla="*/ 171 w 259"/>
                <a:gd name="T29" fmla="*/ 150 h 300"/>
                <a:gd name="T30" fmla="*/ 228 w 259"/>
                <a:gd name="T31" fmla="*/ 150 h 300"/>
                <a:gd name="T32" fmla="*/ 256 w 259"/>
                <a:gd name="T33" fmla="*/ 183 h 300"/>
                <a:gd name="T34" fmla="*/ 239 w 259"/>
                <a:gd name="T35" fmla="*/ 266 h 300"/>
                <a:gd name="T36" fmla="*/ 217 w 259"/>
                <a:gd name="T37" fmla="*/ 281 h 300"/>
                <a:gd name="T38" fmla="*/ 202 w 259"/>
                <a:gd name="T39" fmla="*/ 259 h 300"/>
                <a:gd name="T40" fmla="*/ 217 w 259"/>
                <a:gd name="T41" fmla="*/ 187 h 300"/>
                <a:gd name="T42" fmla="*/ 186 w 259"/>
                <a:gd name="T43" fmla="*/ 187 h 300"/>
                <a:gd name="T44" fmla="*/ 188 w 259"/>
                <a:gd name="T45" fmla="*/ 206 h 300"/>
                <a:gd name="T46" fmla="*/ 94 w 259"/>
                <a:gd name="T47" fmla="*/ 300 h 300"/>
                <a:gd name="T48" fmla="*/ 0 w 259"/>
                <a:gd name="T49" fmla="*/ 206 h 300"/>
                <a:gd name="T50" fmla="*/ 94 w 259"/>
                <a:gd name="T51" fmla="*/ 112 h 300"/>
                <a:gd name="T52" fmla="*/ 105 w 259"/>
                <a:gd name="T53" fmla="*/ 113 h 300"/>
                <a:gd name="T54" fmla="*/ 134 w 259"/>
                <a:gd name="T55" fmla="*/ 83 h 300"/>
                <a:gd name="T56" fmla="*/ 121 w 259"/>
                <a:gd name="T57" fmla="*/ 73 h 300"/>
                <a:gd name="T58" fmla="*/ 94 w 259"/>
                <a:gd name="T59" fmla="*/ 262 h 300"/>
                <a:gd name="T60" fmla="*/ 150 w 259"/>
                <a:gd name="T61" fmla="*/ 206 h 300"/>
                <a:gd name="T62" fmla="*/ 94 w 259"/>
                <a:gd name="T63" fmla="*/ 150 h 300"/>
                <a:gd name="T64" fmla="*/ 38 w 259"/>
                <a:gd name="T65" fmla="*/ 206 h 300"/>
                <a:gd name="T66" fmla="*/ 94 w 259"/>
                <a:gd name="T67" fmla="*/ 26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9" h="300">
                  <a:moveTo>
                    <a:pt x="183" y="33"/>
                  </a:moveTo>
                  <a:cubicBezTo>
                    <a:pt x="183" y="14"/>
                    <a:pt x="198" y="0"/>
                    <a:pt x="216" y="0"/>
                  </a:cubicBezTo>
                  <a:cubicBezTo>
                    <a:pt x="234" y="0"/>
                    <a:pt x="249" y="14"/>
                    <a:pt x="249" y="33"/>
                  </a:cubicBezTo>
                  <a:cubicBezTo>
                    <a:pt x="249" y="51"/>
                    <a:pt x="234" y="65"/>
                    <a:pt x="216" y="65"/>
                  </a:cubicBezTo>
                  <a:cubicBezTo>
                    <a:pt x="198" y="65"/>
                    <a:pt x="183" y="51"/>
                    <a:pt x="183" y="33"/>
                  </a:cubicBezTo>
                  <a:close/>
                  <a:moveTo>
                    <a:pt x="121" y="73"/>
                  </a:moveTo>
                  <a:cubicBezTo>
                    <a:pt x="117" y="69"/>
                    <a:pt x="112" y="70"/>
                    <a:pt x="108" y="73"/>
                  </a:cubicBezTo>
                  <a:cubicBezTo>
                    <a:pt x="89" y="93"/>
                    <a:pt x="89" y="93"/>
                    <a:pt x="89" y="93"/>
                  </a:cubicBezTo>
                  <a:cubicBezTo>
                    <a:pt x="81" y="100"/>
                    <a:pt x="69" y="100"/>
                    <a:pt x="62" y="93"/>
                  </a:cubicBezTo>
                  <a:cubicBezTo>
                    <a:pt x="55" y="85"/>
                    <a:pt x="55" y="74"/>
                    <a:pt x="62" y="66"/>
                  </a:cubicBezTo>
                  <a:cubicBezTo>
                    <a:pt x="82" y="47"/>
                    <a:pt x="82" y="47"/>
                    <a:pt x="82" y="47"/>
                  </a:cubicBezTo>
                  <a:cubicBezTo>
                    <a:pt x="99" y="30"/>
                    <a:pt x="126" y="28"/>
                    <a:pt x="144" y="43"/>
                  </a:cubicBezTo>
                  <a:cubicBezTo>
                    <a:pt x="192" y="82"/>
                    <a:pt x="192" y="82"/>
                    <a:pt x="192" y="82"/>
                  </a:cubicBezTo>
                  <a:cubicBezTo>
                    <a:pt x="205" y="92"/>
                    <a:pt x="206" y="111"/>
                    <a:pt x="195" y="12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28" y="150"/>
                    <a:pt x="228" y="150"/>
                    <a:pt x="228" y="150"/>
                  </a:cubicBezTo>
                  <a:cubicBezTo>
                    <a:pt x="246" y="150"/>
                    <a:pt x="259" y="166"/>
                    <a:pt x="256" y="183"/>
                  </a:cubicBezTo>
                  <a:cubicBezTo>
                    <a:pt x="239" y="266"/>
                    <a:pt x="239" y="266"/>
                    <a:pt x="239" y="266"/>
                  </a:cubicBezTo>
                  <a:cubicBezTo>
                    <a:pt x="237" y="276"/>
                    <a:pt x="227" y="283"/>
                    <a:pt x="217" y="281"/>
                  </a:cubicBezTo>
                  <a:cubicBezTo>
                    <a:pt x="207" y="279"/>
                    <a:pt x="200" y="269"/>
                    <a:pt x="202" y="259"/>
                  </a:cubicBezTo>
                  <a:cubicBezTo>
                    <a:pt x="217" y="187"/>
                    <a:pt x="217" y="187"/>
                    <a:pt x="217" y="187"/>
                  </a:cubicBezTo>
                  <a:cubicBezTo>
                    <a:pt x="186" y="187"/>
                    <a:pt x="186" y="187"/>
                    <a:pt x="186" y="187"/>
                  </a:cubicBezTo>
                  <a:cubicBezTo>
                    <a:pt x="187" y="193"/>
                    <a:pt x="188" y="200"/>
                    <a:pt x="188" y="206"/>
                  </a:cubicBezTo>
                  <a:cubicBezTo>
                    <a:pt x="188" y="258"/>
                    <a:pt x="146" y="300"/>
                    <a:pt x="94" y="300"/>
                  </a:cubicBezTo>
                  <a:cubicBezTo>
                    <a:pt x="42" y="300"/>
                    <a:pt x="0" y="258"/>
                    <a:pt x="0" y="206"/>
                  </a:cubicBezTo>
                  <a:cubicBezTo>
                    <a:pt x="0" y="154"/>
                    <a:pt x="42" y="112"/>
                    <a:pt x="94" y="112"/>
                  </a:cubicBezTo>
                  <a:cubicBezTo>
                    <a:pt x="98" y="112"/>
                    <a:pt x="101" y="112"/>
                    <a:pt x="105" y="113"/>
                  </a:cubicBezTo>
                  <a:cubicBezTo>
                    <a:pt x="134" y="83"/>
                    <a:pt x="134" y="83"/>
                    <a:pt x="134" y="83"/>
                  </a:cubicBezTo>
                  <a:cubicBezTo>
                    <a:pt x="121" y="73"/>
                    <a:pt x="121" y="73"/>
                    <a:pt x="121" y="73"/>
                  </a:cubicBezTo>
                  <a:close/>
                  <a:moveTo>
                    <a:pt x="94" y="262"/>
                  </a:moveTo>
                  <a:cubicBezTo>
                    <a:pt x="125" y="262"/>
                    <a:pt x="150" y="237"/>
                    <a:pt x="150" y="206"/>
                  </a:cubicBezTo>
                  <a:cubicBezTo>
                    <a:pt x="150" y="175"/>
                    <a:pt x="125" y="150"/>
                    <a:pt x="94" y="150"/>
                  </a:cubicBezTo>
                  <a:cubicBezTo>
                    <a:pt x="63" y="150"/>
                    <a:pt x="38" y="175"/>
                    <a:pt x="38" y="206"/>
                  </a:cubicBezTo>
                  <a:cubicBezTo>
                    <a:pt x="38" y="237"/>
                    <a:pt x="63" y="262"/>
                    <a:pt x="94" y="262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89" name="Rectangle 147">
              <a:extLst>
                <a:ext uri="{FF2B5EF4-FFF2-40B4-BE49-F238E27FC236}">
                  <a16:creationId xmlns:a16="http://schemas.microsoft.com/office/drawing/2014/main" id="{BB0B099A-D439-B237-45CC-DB40497F7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8263" y="5835650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0" name="Freeform 148">
              <a:extLst>
                <a:ext uri="{FF2B5EF4-FFF2-40B4-BE49-F238E27FC236}">
                  <a16:creationId xmlns:a16="http://schemas.microsoft.com/office/drawing/2014/main" id="{3D4D9A05-C2B6-8631-8110-513B652A86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34463" y="5959475"/>
              <a:ext cx="471488" cy="374650"/>
            </a:xfrm>
            <a:custGeom>
              <a:avLst/>
              <a:gdLst>
                <a:gd name="T0" fmla="*/ 182 w 302"/>
                <a:gd name="T1" fmla="*/ 15 h 240"/>
                <a:gd name="T2" fmla="*/ 242 w 302"/>
                <a:gd name="T3" fmla="*/ 15 h 240"/>
                <a:gd name="T4" fmla="*/ 257 w 302"/>
                <a:gd name="T5" fmla="*/ 30 h 240"/>
                <a:gd name="T6" fmla="*/ 242 w 302"/>
                <a:gd name="T7" fmla="*/ 45 h 240"/>
                <a:gd name="T8" fmla="*/ 188 w 302"/>
                <a:gd name="T9" fmla="*/ 45 h 240"/>
                <a:gd name="T10" fmla="*/ 167 w 302"/>
                <a:gd name="T11" fmla="*/ 72 h 240"/>
                <a:gd name="T12" fmla="*/ 167 w 302"/>
                <a:gd name="T13" fmla="*/ 210 h 240"/>
                <a:gd name="T14" fmla="*/ 242 w 302"/>
                <a:gd name="T15" fmla="*/ 210 h 240"/>
                <a:gd name="T16" fmla="*/ 257 w 302"/>
                <a:gd name="T17" fmla="*/ 225 h 240"/>
                <a:gd name="T18" fmla="*/ 242 w 302"/>
                <a:gd name="T19" fmla="*/ 240 h 240"/>
                <a:gd name="T20" fmla="*/ 61 w 302"/>
                <a:gd name="T21" fmla="*/ 240 h 240"/>
                <a:gd name="T22" fmla="*/ 46 w 302"/>
                <a:gd name="T23" fmla="*/ 225 h 240"/>
                <a:gd name="T24" fmla="*/ 61 w 302"/>
                <a:gd name="T25" fmla="*/ 210 h 240"/>
                <a:gd name="T26" fmla="*/ 137 w 302"/>
                <a:gd name="T27" fmla="*/ 210 h 240"/>
                <a:gd name="T28" fmla="*/ 137 w 302"/>
                <a:gd name="T29" fmla="*/ 72 h 240"/>
                <a:gd name="T30" fmla="*/ 115 w 302"/>
                <a:gd name="T31" fmla="*/ 45 h 240"/>
                <a:gd name="T32" fmla="*/ 61 w 302"/>
                <a:gd name="T33" fmla="*/ 45 h 240"/>
                <a:gd name="T34" fmla="*/ 46 w 302"/>
                <a:gd name="T35" fmla="*/ 30 h 240"/>
                <a:gd name="T36" fmla="*/ 61 w 302"/>
                <a:gd name="T37" fmla="*/ 15 h 240"/>
                <a:gd name="T38" fmla="*/ 122 w 302"/>
                <a:gd name="T39" fmla="*/ 15 h 240"/>
                <a:gd name="T40" fmla="*/ 152 w 302"/>
                <a:gd name="T41" fmla="*/ 0 h 240"/>
                <a:gd name="T42" fmla="*/ 182 w 302"/>
                <a:gd name="T43" fmla="*/ 15 h 240"/>
                <a:gd name="T44" fmla="*/ 208 w 302"/>
                <a:gd name="T45" fmla="*/ 150 h 240"/>
                <a:gd name="T46" fmla="*/ 276 w 302"/>
                <a:gd name="T47" fmla="*/ 150 h 240"/>
                <a:gd name="T48" fmla="*/ 242 w 302"/>
                <a:gd name="T49" fmla="*/ 92 h 240"/>
                <a:gd name="T50" fmla="*/ 208 w 302"/>
                <a:gd name="T51" fmla="*/ 150 h 240"/>
                <a:gd name="T52" fmla="*/ 242 w 302"/>
                <a:gd name="T53" fmla="*/ 195 h 240"/>
                <a:gd name="T54" fmla="*/ 183 w 302"/>
                <a:gd name="T55" fmla="*/ 158 h 240"/>
                <a:gd name="T56" fmla="*/ 186 w 302"/>
                <a:gd name="T57" fmla="*/ 143 h 240"/>
                <a:gd name="T58" fmla="*/ 230 w 302"/>
                <a:gd name="T59" fmla="*/ 66 h 240"/>
                <a:gd name="T60" fmla="*/ 242 w 302"/>
                <a:gd name="T61" fmla="*/ 60 h 240"/>
                <a:gd name="T62" fmla="*/ 253 w 302"/>
                <a:gd name="T63" fmla="*/ 66 h 240"/>
                <a:gd name="T64" fmla="*/ 298 w 302"/>
                <a:gd name="T65" fmla="*/ 143 h 240"/>
                <a:gd name="T66" fmla="*/ 301 w 302"/>
                <a:gd name="T67" fmla="*/ 158 h 240"/>
                <a:gd name="T68" fmla="*/ 242 w 302"/>
                <a:gd name="T69" fmla="*/ 195 h 240"/>
                <a:gd name="T70" fmla="*/ 61 w 302"/>
                <a:gd name="T71" fmla="*/ 92 h 240"/>
                <a:gd name="T72" fmla="*/ 27 w 302"/>
                <a:gd name="T73" fmla="*/ 150 h 240"/>
                <a:gd name="T74" fmla="*/ 95 w 302"/>
                <a:gd name="T75" fmla="*/ 150 h 240"/>
                <a:gd name="T76" fmla="*/ 61 w 302"/>
                <a:gd name="T77" fmla="*/ 92 h 240"/>
                <a:gd name="T78" fmla="*/ 2 w 302"/>
                <a:gd name="T79" fmla="*/ 158 h 240"/>
                <a:gd name="T80" fmla="*/ 5 w 302"/>
                <a:gd name="T81" fmla="*/ 143 h 240"/>
                <a:gd name="T82" fmla="*/ 50 w 302"/>
                <a:gd name="T83" fmla="*/ 66 h 240"/>
                <a:gd name="T84" fmla="*/ 61 w 302"/>
                <a:gd name="T85" fmla="*/ 60 h 240"/>
                <a:gd name="T86" fmla="*/ 72 w 302"/>
                <a:gd name="T87" fmla="*/ 66 h 240"/>
                <a:gd name="T88" fmla="*/ 117 w 302"/>
                <a:gd name="T89" fmla="*/ 143 h 240"/>
                <a:gd name="T90" fmla="*/ 120 w 302"/>
                <a:gd name="T91" fmla="*/ 158 h 240"/>
                <a:gd name="T92" fmla="*/ 61 w 302"/>
                <a:gd name="T93" fmla="*/ 195 h 240"/>
                <a:gd name="T94" fmla="*/ 2 w 302"/>
                <a:gd name="T95" fmla="*/ 158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2" h="240">
                  <a:moveTo>
                    <a:pt x="182" y="15"/>
                  </a:moveTo>
                  <a:cubicBezTo>
                    <a:pt x="242" y="15"/>
                    <a:pt x="242" y="15"/>
                    <a:pt x="242" y="15"/>
                  </a:cubicBezTo>
                  <a:cubicBezTo>
                    <a:pt x="250" y="15"/>
                    <a:pt x="257" y="21"/>
                    <a:pt x="257" y="30"/>
                  </a:cubicBezTo>
                  <a:cubicBezTo>
                    <a:pt x="257" y="38"/>
                    <a:pt x="250" y="45"/>
                    <a:pt x="242" y="45"/>
                  </a:cubicBezTo>
                  <a:cubicBezTo>
                    <a:pt x="188" y="45"/>
                    <a:pt x="188" y="45"/>
                    <a:pt x="188" y="45"/>
                  </a:cubicBezTo>
                  <a:cubicBezTo>
                    <a:pt x="186" y="57"/>
                    <a:pt x="178" y="67"/>
                    <a:pt x="167" y="72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242" y="210"/>
                    <a:pt x="242" y="210"/>
                    <a:pt x="242" y="210"/>
                  </a:cubicBezTo>
                  <a:cubicBezTo>
                    <a:pt x="250" y="210"/>
                    <a:pt x="257" y="217"/>
                    <a:pt x="257" y="225"/>
                  </a:cubicBezTo>
                  <a:cubicBezTo>
                    <a:pt x="257" y="233"/>
                    <a:pt x="250" y="240"/>
                    <a:pt x="242" y="240"/>
                  </a:cubicBezTo>
                  <a:cubicBezTo>
                    <a:pt x="61" y="240"/>
                    <a:pt x="61" y="240"/>
                    <a:pt x="61" y="240"/>
                  </a:cubicBezTo>
                  <a:cubicBezTo>
                    <a:pt x="53" y="240"/>
                    <a:pt x="46" y="233"/>
                    <a:pt x="46" y="225"/>
                  </a:cubicBezTo>
                  <a:cubicBezTo>
                    <a:pt x="46" y="217"/>
                    <a:pt x="53" y="210"/>
                    <a:pt x="61" y="210"/>
                  </a:cubicBezTo>
                  <a:cubicBezTo>
                    <a:pt x="137" y="210"/>
                    <a:pt x="137" y="210"/>
                    <a:pt x="137" y="210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25" y="67"/>
                    <a:pt x="117" y="57"/>
                    <a:pt x="115" y="45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45"/>
                    <a:pt x="46" y="38"/>
                    <a:pt x="46" y="30"/>
                  </a:cubicBezTo>
                  <a:cubicBezTo>
                    <a:pt x="46" y="21"/>
                    <a:pt x="53" y="15"/>
                    <a:pt x="61" y="15"/>
                  </a:cubicBezTo>
                  <a:cubicBezTo>
                    <a:pt x="122" y="15"/>
                    <a:pt x="122" y="15"/>
                    <a:pt x="122" y="15"/>
                  </a:cubicBezTo>
                  <a:cubicBezTo>
                    <a:pt x="128" y="5"/>
                    <a:pt x="139" y="0"/>
                    <a:pt x="152" y="0"/>
                  </a:cubicBezTo>
                  <a:cubicBezTo>
                    <a:pt x="164" y="0"/>
                    <a:pt x="175" y="5"/>
                    <a:pt x="182" y="15"/>
                  </a:cubicBezTo>
                  <a:close/>
                  <a:moveTo>
                    <a:pt x="208" y="150"/>
                  </a:moveTo>
                  <a:cubicBezTo>
                    <a:pt x="276" y="150"/>
                    <a:pt x="276" y="150"/>
                    <a:pt x="276" y="150"/>
                  </a:cubicBezTo>
                  <a:cubicBezTo>
                    <a:pt x="242" y="92"/>
                    <a:pt x="242" y="92"/>
                    <a:pt x="242" y="92"/>
                  </a:cubicBezTo>
                  <a:lnTo>
                    <a:pt x="208" y="150"/>
                  </a:lnTo>
                  <a:close/>
                  <a:moveTo>
                    <a:pt x="242" y="195"/>
                  </a:moveTo>
                  <a:cubicBezTo>
                    <a:pt x="212" y="195"/>
                    <a:pt x="188" y="179"/>
                    <a:pt x="183" y="158"/>
                  </a:cubicBezTo>
                  <a:cubicBezTo>
                    <a:pt x="181" y="153"/>
                    <a:pt x="183" y="147"/>
                    <a:pt x="186" y="143"/>
                  </a:cubicBezTo>
                  <a:cubicBezTo>
                    <a:pt x="230" y="66"/>
                    <a:pt x="230" y="66"/>
                    <a:pt x="230" y="66"/>
                  </a:cubicBezTo>
                  <a:cubicBezTo>
                    <a:pt x="233" y="62"/>
                    <a:pt x="237" y="60"/>
                    <a:pt x="242" y="60"/>
                  </a:cubicBezTo>
                  <a:cubicBezTo>
                    <a:pt x="246" y="60"/>
                    <a:pt x="251" y="62"/>
                    <a:pt x="253" y="66"/>
                  </a:cubicBezTo>
                  <a:cubicBezTo>
                    <a:pt x="298" y="143"/>
                    <a:pt x="298" y="143"/>
                    <a:pt x="298" y="143"/>
                  </a:cubicBezTo>
                  <a:cubicBezTo>
                    <a:pt x="300" y="147"/>
                    <a:pt x="302" y="153"/>
                    <a:pt x="301" y="158"/>
                  </a:cubicBezTo>
                  <a:cubicBezTo>
                    <a:pt x="296" y="179"/>
                    <a:pt x="271" y="195"/>
                    <a:pt x="242" y="195"/>
                  </a:cubicBezTo>
                  <a:close/>
                  <a:moveTo>
                    <a:pt x="61" y="92"/>
                  </a:moveTo>
                  <a:cubicBezTo>
                    <a:pt x="27" y="150"/>
                    <a:pt x="27" y="150"/>
                    <a:pt x="27" y="150"/>
                  </a:cubicBezTo>
                  <a:cubicBezTo>
                    <a:pt x="95" y="150"/>
                    <a:pt x="95" y="150"/>
                    <a:pt x="95" y="150"/>
                  </a:cubicBezTo>
                  <a:lnTo>
                    <a:pt x="61" y="92"/>
                  </a:lnTo>
                  <a:close/>
                  <a:moveTo>
                    <a:pt x="2" y="158"/>
                  </a:moveTo>
                  <a:cubicBezTo>
                    <a:pt x="0" y="153"/>
                    <a:pt x="2" y="147"/>
                    <a:pt x="5" y="143"/>
                  </a:cubicBezTo>
                  <a:cubicBezTo>
                    <a:pt x="50" y="66"/>
                    <a:pt x="50" y="66"/>
                    <a:pt x="50" y="66"/>
                  </a:cubicBezTo>
                  <a:cubicBezTo>
                    <a:pt x="52" y="62"/>
                    <a:pt x="56" y="60"/>
                    <a:pt x="61" y="60"/>
                  </a:cubicBezTo>
                  <a:cubicBezTo>
                    <a:pt x="66" y="60"/>
                    <a:pt x="70" y="62"/>
                    <a:pt x="72" y="66"/>
                  </a:cubicBezTo>
                  <a:cubicBezTo>
                    <a:pt x="117" y="143"/>
                    <a:pt x="117" y="143"/>
                    <a:pt x="117" y="143"/>
                  </a:cubicBezTo>
                  <a:cubicBezTo>
                    <a:pt x="120" y="147"/>
                    <a:pt x="121" y="153"/>
                    <a:pt x="120" y="158"/>
                  </a:cubicBezTo>
                  <a:cubicBezTo>
                    <a:pt x="115" y="179"/>
                    <a:pt x="90" y="195"/>
                    <a:pt x="61" y="195"/>
                  </a:cubicBezTo>
                  <a:cubicBezTo>
                    <a:pt x="31" y="195"/>
                    <a:pt x="7" y="179"/>
                    <a:pt x="2" y="158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1" name="Rectangle 149">
              <a:extLst>
                <a:ext uri="{FF2B5EF4-FFF2-40B4-BE49-F238E27FC236}">
                  <a16:creationId xmlns:a16="http://schemas.microsoft.com/office/drawing/2014/main" id="{7E20DFDA-AD91-CC3C-B5C9-C6F26304E2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6" y="5835650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2" name="Freeform 150">
              <a:extLst>
                <a:ext uri="{FF2B5EF4-FFF2-40B4-BE49-F238E27FC236}">
                  <a16:creationId xmlns:a16="http://schemas.microsoft.com/office/drawing/2014/main" id="{3BA5F31D-671A-7E67-AD31-2425CB4E1B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5976" y="6086475"/>
              <a:ext cx="190500" cy="293688"/>
            </a:xfrm>
            <a:custGeom>
              <a:avLst/>
              <a:gdLst>
                <a:gd name="T0" fmla="*/ 17 w 122"/>
                <a:gd name="T1" fmla="*/ 0 h 189"/>
                <a:gd name="T2" fmla="*/ 34 w 122"/>
                <a:gd name="T3" fmla="*/ 17 h 189"/>
                <a:gd name="T4" fmla="*/ 34 w 122"/>
                <a:gd name="T5" fmla="*/ 84 h 189"/>
                <a:gd name="T6" fmla="*/ 42 w 122"/>
                <a:gd name="T7" fmla="*/ 103 h 189"/>
                <a:gd name="T8" fmla="*/ 63 w 122"/>
                <a:gd name="T9" fmla="*/ 125 h 189"/>
                <a:gd name="T10" fmla="*/ 77 w 122"/>
                <a:gd name="T11" fmla="*/ 126 h 189"/>
                <a:gd name="T12" fmla="*/ 78 w 122"/>
                <a:gd name="T13" fmla="*/ 110 h 189"/>
                <a:gd name="T14" fmla="*/ 58 w 122"/>
                <a:gd name="T15" fmla="*/ 90 h 189"/>
                <a:gd name="T16" fmla="*/ 58 w 122"/>
                <a:gd name="T17" fmla="*/ 71 h 189"/>
                <a:gd name="T18" fmla="*/ 77 w 122"/>
                <a:gd name="T19" fmla="*/ 71 h 189"/>
                <a:gd name="T20" fmla="*/ 97 w 122"/>
                <a:gd name="T21" fmla="*/ 91 h 189"/>
                <a:gd name="T22" fmla="*/ 97 w 122"/>
                <a:gd name="T23" fmla="*/ 91 h 189"/>
                <a:gd name="T24" fmla="*/ 108 w 122"/>
                <a:gd name="T25" fmla="*/ 102 h 189"/>
                <a:gd name="T26" fmla="*/ 122 w 122"/>
                <a:gd name="T27" fmla="*/ 135 h 189"/>
                <a:gd name="T28" fmla="*/ 122 w 122"/>
                <a:gd name="T29" fmla="*/ 169 h 189"/>
                <a:gd name="T30" fmla="*/ 101 w 122"/>
                <a:gd name="T31" fmla="*/ 189 h 189"/>
                <a:gd name="T32" fmla="*/ 73 w 122"/>
                <a:gd name="T33" fmla="*/ 189 h 189"/>
                <a:gd name="T34" fmla="*/ 54 w 122"/>
                <a:gd name="T35" fmla="*/ 181 h 189"/>
                <a:gd name="T36" fmla="*/ 12 w 122"/>
                <a:gd name="T37" fmla="*/ 139 h 189"/>
                <a:gd name="T38" fmla="*/ 0 w 122"/>
                <a:gd name="T39" fmla="*/ 110 h 189"/>
                <a:gd name="T40" fmla="*/ 0 w 122"/>
                <a:gd name="T41" fmla="*/ 17 h 189"/>
                <a:gd name="T42" fmla="*/ 17 w 122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189">
                  <a:moveTo>
                    <a:pt x="17" y="0"/>
                  </a:moveTo>
                  <a:cubicBezTo>
                    <a:pt x="26" y="0"/>
                    <a:pt x="34" y="7"/>
                    <a:pt x="34" y="17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4" y="91"/>
                    <a:pt x="37" y="98"/>
                    <a:pt x="42" y="103"/>
                  </a:cubicBezTo>
                  <a:cubicBezTo>
                    <a:pt x="63" y="125"/>
                    <a:pt x="63" y="125"/>
                    <a:pt x="63" y="125"/>
                  </a:cubicBezTo>
                  <a:cubicBezTo>
                    <a:pt x="67" y="128"/>
                    <a:pt x="72" y="129"/>
                    <a:pt x="77" y="126"/>
                  </a:cubicBezTo>
                  <a:cubicBezTo>
                    <a:pt x="82" y="123"/>
                    <a:pt x="83" y="115"/>
                    <a:pt x="78" y="110"/>
                  </a:cubicBezTo>
                  <a:cubicBezTo>
                    <a:pt x="75" y="107"/>
                    <a:pt x="68" y="100"/>
                    <a:pt x="58" y="90"/>
                  </a:cubicBezTo>
                  <a:cubicBezTo>
                    <a:pt x="53" y="85"/>
                    <a:pt x="53" y="76"/>
                    <a:pt x="58" y="71"/>
                  </a:cubicBezTo>
                  <a:cubicBezTo>
                    <a:pt x="63" y="66"/>
                    <a:pt x="72" y="66"/>
                    <a:pt x="77" y="71"/>
                  </a:cubicBezTo>
                  <a:cubicBezTo>
                    <a:pt x="87" y="81"/>
                    <a:pt x="94" y="88"/>
                    <a:pt x="97" y="91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8" y="102"/>
                    <a:pt x="108" y="102"/>
                    <a:pt x="108" y="102"/>
                  </a:cubicBezTo>
                  <a:cubicBezTo>
                    <a:pt x="117" y="111"/>
                    <a:pt x="122" y="123"/>
                    <a:pt x="122" y="135"/>
                  </a:cubicBezTo>
                  <a:cubicBezTo>
                    <a:pt x="122" y="169"/>
                    <a:pt x="122" y="169"/>
                    <a:pt x="122" y="169"/>
                  </a:cubicBezTo>
                  <a:cubicBezTo>
                    <a:pt x="122" y="180"/>
                    <a:pt x="113" y="189"/>
                    <a:pt x="101" y="189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66" y="189"/>
                    <a:pt x="59" y="186"/>
                    <a:pt x="54" y="181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4" y="131"/>
                    <a:pt x="0" y="121"/>
                    <a:pt x="0" y="11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3" name="Freeform 151">
              <a:extLst>
                <a:ext uri="{FF2B5EF4-FFF2-40B4-BE49-F238E27FC236}">
                  <a16:creationId xmlns:a16="http://schemas.microsoft.com/office/drawing/2014/main" id="{D85A7AC7-996D-E26A-AEC5-9D084386E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1" y="6086475"/>
              <a:ext cx="188913" cy="293688"/>
            </a:xfrm>
            <a:custGeom>
              <a:avLst/>
              <a:gdLst>
                <a:gd name="T0" fmla="*/ 105 w 121"/>
                <a:gd name="T1" fmla="*/ 0 h 189"/>
                <a:gd name="T2" fmla="*/ 121 w 121"/>
                <a:gd name="T3" fmla="*/ 17 h 189"/>
                <a:gd name="T4" fmla="*/ 121 w 121"/>
                <a:gd name="T5" fmla="*/ 110 h 189"/>
                <a:gd name="T6" fmla="*/ 110 w 121"/>
                <a:gd name="T7" fmla="*/ 139 h 189"/>
                <a:gd name="T8" fmla="*/ 67 w 121"/>
                <a:gd name="T9" fmla="*/ 181 h 189"/>
                <a:gd name="T10" fmla="*/ 48 w 121"/>
                <a:gd name="T11" fmla="*/ 189 h 189"/>
                <a:gd name="T12" fmla="*/ 20 w 121"/>
                <a:gd name="T13" fmla="*/ 189 h 189"/>
                <a:gd name="T14" fmla="*/ 0 w 121"/>
                <a:gd name="T15" fmla="*/ 169 h 189"/>
                <a:gd name="T16" fmla="*/ 0 w 121"/>
                <a:gd name="T17" fmla="*/ 135 h 189"/>
                <a:gd name="T18" fmla="*/ 14 w 121"/>
                <a:gd name="T19" fmla="*/ 102 h 189"/>
                <a:gd name="T20" fmla="*/ 24 w 121"/>
                <a:gd name="T21" fmla="*/ 91 h 189"/>
                <a:gd name="T22" fmla="*/ 24 w 121"/>
                <a:gd name="T23" fmla="*/ 91 h 189"/>
                <a:gd name="T24" fmla="*/ 44 w 121"/>
                <a:gd name="T25" fmla="*/ 71 h 189"/>
                <a:gd name="T26" fmla="*/ 63 w 121"/>
                <a:gd name="T27" fmla="*/ 71 h 189"/>
                <a:gd name="T28" fmla="*/ 63 w 121"/>
                <a:gd name="T29" fmla="*/ 90 h 189"/>
                <a:gd name="T30" fmla="*/ 43 w 121"/>
                <a:gd name="T31" fmla="*/ 110 h 189"/>
                <a:gd name="T32" fmla="*/ 45 w 121"/>
                <a:gd name="T33" fmla="*/ 126 h 189"/>
                <a:gd name="T34" fmla="*/ 58 w 121"/>
                <a:gd name="T35" fmla="*/ 125 h 189"/>
                <a:gd name="T36" fmla="*/ 80 w 121"/>
                <a:gd name="T37" fmla="*/ 103 h 189"/>
                <a:gd name="T38" fmla="*/ 88 w 121"/>
                <a:gd name="T39" fmla="*/ 84 h 189"/>
                <a:gd name="T40" fmla="*/ 88 w 121"/>
                <a:gd name="T41" fmla="*/ 17 h 189"/>
                <a:gd name="T42" fmla="*/ 105 w 121"/>
                <a:gd name="T4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1" h="189">
                  <a:moveTo>
                    <a:pt x="105" y="0"/>
                  </a:moveTo>
                  <a:cubicBezTo>
                    <a:pt x="114" y="0"/>
                    <a:pt x="121" y="7"/>
                    <a:pt x="121" y="17"/>
                  </a:cubicBezTo>
                  <a:cubicBezTo>
                    <a:pt x="121" y="110"/>
                    <a:pt x="121" y="110"/>
                    <a:pt x="121" y="110"/>
                  </a:cubicBezTo>
                  <a:cubicBezTo>
                    <a:pt x="121" y="121"/>
                    <a:pt x="117" y="131"/>
                    <a:pt x="110" y="139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2" y="186"/>
                    <a:pt x="55" y="189"/>
                    <a:pt x="48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9" y="189"/>
                    <a:pt x="0" y="180"/>
                    <a:pt x="0" y="16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23"/>
                    <a:pt x="5" y="111"/>
                    <a:pt x="14" y="10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7" y="88"/>
                    <a:pt x="34" y="81"/>
                    <a:pt x="44" y="71"/>
                  </a:cubicBezTo>
                  <a:cubicBezTo>
                    <a:pt x="50" y="66"/>
                    <a:pt x="58" y="66"/>
                    <a:pt x="63" y="71"/>
                  </a:cubicBezTo>
                  <a:cubicBezTo>
                    <a:pt x="69" y="76"/>
                    <a:pt x="69" y="85"/>
                    <a:pt x="63" y="90"/>
                  </a:cubicBezTo>
                  <a:cubicBezTo>
                    <a:pt x="53" y="100"/>
                    <a:pt x="47" y="107"/>
                    <a:pt x="43" y="110"/>
                  </a:cubicBezTo>
                  <a:cubicBezTo>
                    <a:pt x="39" y="115"/>
                    <a:pt x="40" y="123"/>
                    <a:pt x="45" y="126"/>
                  </a:cubicBezTo>
                  <a:cubicBezTo>
                    <a:pt x="49" y="129"/>
                    <a:pt x="55" y="128"/>
                    <a:pt x="58" y="125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5" y="98"/>
                    <a:pt x="88" y="91"/>
                    <a:pt x="88" y="84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7"/>
                    <a:pt x="95" y="0"/>
                    <a:pt x="105" y="0"/>
                  </a:cubicBez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94" name="Freeform 152">
              <a:extLst>
                <a:ext uri="{FF2B5EF4-FFF2-40B4-BE49-F238E27FC236}">
                  <a16:creationId xmlns:a16="http://schemas.microsoft.com/office/drawing/2014/main" id="{D8282A4C-269B-C624-9BDC-9C2E645E43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5663" y="5903913"/>
              <a:ext cx="344488" cy="307975"/>
            </a:xfrm>
            <a:custGeom>
              <a:avLst/>
              <a:gdLst>
                <a:gd name="T0" fmla="*/ 197 w 221"/>
                <a:gd name="T1" fmla="*/ 24 h 198"/>
                <a:gd name="T2" fmla="*/ 110 w 221"/>
                <a:gd name="T3" fmla="*/ 23 h 198"/>
                <a:gd name="T4" fmla="*/ 24 w 221"/>
                <a:gd name="T5" fmla="*/ 24 h 198"/>
                <a:gd name="T6" fmla="*/ 24 w 221"/>
                <a:gd name="T7" fmla="*/ 111 h 198"/>
                <a:gd name="T8" fmla="*/ 110 w 221"/>
                <a:gd name="T9" fmla="*/ 198 h 198"/>
                <a:gd name="T10" fmla="*/ 197 w 221"/>
                <a:gd name="T11" fmla="*/ 112 h 198"/>
                <a:gd name="T12" fmla="*/ 197 w 221"/>
                <a:gd name="T13" fmla="*/ 24 h 198"/>
                <a:gd name="T14" fmla="*/ 110 w 221"/>
                <a:gd name="T15" fmla="*/ 34 h 198"/>
                <a:gd name="T16" fmla="*/ 124 w 221"/>
                <a:gd name="T17" fmla="*/ 47 h 198"/>
                <a:gd name="T18" fmla="*/ 110 w 221"/>
                <a:gd name="T19" fmla="*/ 61 h 198"/>
                <a:gd name="T20" fmla="*/ 97 w 221"/>
                <a:gd name="T21" fmla="*/ 47 h 198"/>
                <a:gd name="T22" fmla="*/ 110 w 221"/>
                <a:gd name="T23" fmla="*/ 34 h 198"/>
                <a:gd name="T24" fmla="*/ 80 w 221"/>
                <a:gd name="T25" fmla="*/ 136 h 198"/>
                <a:gd name="T26" fmla="*/ 73 w 221"/>
                <a:gd name="T27" fmla="*/ 136 h 198"/>
                <a:gd name="T28" fmla="*/ 63 w 221"/>
                <a:gd name="T29" fmla="*/ 126 h 198"/>
                <a:gd name="T30" fmla="*/ 63 w 221"/>
                <a:gd name="T31" fmla="*/ 114 h 198"/>
                <a:gd name="T32" fmla="*/ 56 w 221"/>
                <a:gd name="T33" fmla="*/ 102 h 198"/>
                <a:gd name="T34" fmla="*/ 56 w 221"/>
                <a:gd name="T35" fmla="*/ 95 h 198"/>
                <a:gd name="T36" fmla="*/ 76 w 221"/>
                <a:gd name="T37" fmla="*/ 75 h 198"/>
                <a:gd name="T38" fmla="*/ 84 w 221"/>
                <a:gd name="T39" fmla="*/ 76 h 198"/>
                <a:gd name="T40" fmla="*/ 80 w 221"/>
                <a:gd name="T41" fmla="*/ 92 h 198"/>
                <a:gd name="T42" fmla="*/ 80 w 221"/>
                <a:gd name="T43" fmla="*/ 98 h 198"/>
                <a:gd name="T44" fmla="*/ 86 w 221"/>
                <a:gd name="T45" fmla="*/ 116 h 198"/>
                <a:gd name="T46" fmla="*/ 86 w 221"/>
                <a:gd name="T47" fmla="*/ 133 h 198"/>
                <a:gd name="T48" fmla="*/ 86 w 221"/>
                <a:gd name="T49" fmla="*/ 133 h 198"/>
                <a:gd name="T50" fmla="*/ 80 w 221"/>
                <a:gd name="T51" fmla="*/ 136 h 198"/>
                <a:gd name="T52" fmla="*/ 76 w 221"/>
                <a:gd name="T53" fmla="*/ 64 h 198"/>
                <a:gd name="T54" fmla="*/ 64 w 221"/>
                <a:gd name="T55" fmla="*/ 52 h 198"/>
                <a:gd name="T56" fmla="*/ 76 w 221"/>
                <a:gd name="T57" fmla="*/ 41 h 198"/>
                <a:gd name="T58" fmla="*/ 88 w 221"/>
                <a:gd name="T59" fmla="*/ 52 h 198"/>
                <a:gd name="T60" fmla="*/ 76 w 221"/>
                <a:gd name="T61" fmla="*/ 64 h 198"/>
                <a:gd name="T62" fmla="*/ 131 w 221"/>
                <a:gd name="T63" fmla="*/ 100 h 198"/>
                <a:gd name="T64" fmla="*/ 124 w 221"/>
                <a:gd name="T65" fmla="*/ 113 h 198"/>
                <a:gd name="T66" fmla="*/ 124 w 221"/>
                <a:gd name="T67" fmla="*/ 133 h 198"/>
                <a:gd name="T68" fmla="*/ 114 w 221"/>
                <a:gd name="T69" fmla="*/ 143 h 198"/>
                <a:gd name="T70" fmla="*/ 107 w 221"/>
                <a:gd name="T71" fmla="*/ 143 h 198"/>
                <a:gd name="T72" fmla="*/ 97 w 221"/>
                <a:gd name="T73" fmla="*/ 133 h 198"/>
                <a:gd name="T74" fmla="*/ 97 w 221"/>
                <a:gd name="T75" fmla="*/ 113 h 198"/>
                <a:gd name="T76" fmla="*/ 90 w 221"/>
                <a:gd name="T77" fmla="*/ 100 h 198"/>
                <a:gd name="T78" fmla="*/ 90 w 221"/>
                <a:gd name="T79" fmla="*/ 92 h 198"/>
                <a:gd name="T80" fmla="*/ 110 w 221"/>
                <a:gd name="T81" fmla="*/ 71 h 198"/>
                <a:gd name="T82" fmla="*/ 131 w 221"/>
                <a:gd name="T83" fmla="*/ 92 h 198"/>
                <a:gd name="T84" fmla="*/ 131 w 221"/>
                <a:gd name="T85" fmla="*/ 100 h 198"/>
                <a:gd name="T86" fmla="*/ 144 w 221"/>
                <a:gd name="T87" fmla="*/ 41 h 198"/>
                <a:gd name="T88" fmla="*/ 156 w 221"/>
                <a:gd name="T89" fmla="*/ 52 h 198"/>
                <a:gd name="T90" fmla="*/ 144 w 221"/>
                <a:gd name="T91" fmla="*/ 64 h 198"/>
                <a:gd name="T92" fmla="*/ 132 w 221"/>
                <a:gd name="T93" fmla="*/ 52 h 198"/>
                <a:gd name="T94" fmla="*/ 144 w 221"/>
                <a:gd name="T95" fmla="*/ 41 h 198"/>
                <a:gd name="T96" fmla="*/ 165 w 221"/>
                <a:gd name="T97" fmla="*/ 102 h 198"/>
                <a:gd name="T98" fmla="*/ 158 w 221"/>
                <a:gd name="T99" fmla="*/ 114 h 198"/>
                <a:gd name="T100" fmla="*/ 158 w 221"/>
                <a:gd name="T101" fmla="*/ 126 h 198"/>
                <a:gd name="T102" fmla="*/ 148 w 221"/>
                <a:gd name="T103" fmla="*/ 136 h 198"/>
                <a:gd name="T104" fmla="*/ 141 w 221"/>
                <a:gd name="T105" fmla="*/ 136 h 198"/>
                <a:gd name="T106" fmla="*/ 134 w 221"/>
                <a:gd name="T107" fmla="*/ 133 h 198"/>
                <a:gd name="T108" fmla="*/ 134 w 221"/>
                <a:gd name="T109" fmla="*/ 133 h 198"/>
                <a:gd name="T110" fmla="*/ 134 w 221"/>
                <a:gd name="T111" fmla="*/ 116 h 198"/>
                <a:gd name="T112" fmla="*/ 141 w 221"/>
                <a:gd name="T113" fmla="*/ 98 h 198"/>
                <a:gd name="T114" fmla="*/ 141 w 221"/>
                <a:gd name="T115" fmla="*/ 92 h 198"/>
                <a:gd name="T116" fmla="*/ 137 w 221"/>
                <a:gd name="T117" fmla="*/ 76 h 198"/>
                <a:gd name="T118" fmla="*/ 144 w 221"/>
                <a:gd name="T119" fmla="*/ 75 h 198"/>
                <a:gd name="T120" fmla="*/ 165 w 221"/>
                <a:gd name="T121" fmla="*/ 95 h 198"/>
                <a:gd name="T122" fmla="*/ 165 w 221"/>
                <a:gd name="T123" fmla="*/ 10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1" h="198">
                  <a:moveTo>
                    <a:pt x="197" y="24"/>
                  </a:moveTo>
                  <a:cubicBezTo>
                    <a:pt x="173" y="0"/>
                    <a:pt x="135" y="0"/>
                    <a:pt x="110" y="23"/>
                  </a:cubicBezTo>
                  <a:cubicBezTo>
                    <a:pt x="86" y="0"/>
                    <a:pt x="48" y="0"/>
                    <a:pt x="24" y="24"/>
                  </a:cubicBezTo>
                  <a:cubicBezTo>
                    <a:pt x="0" y="48"/>
                    <a:pt x="0" y="87"/>
                    <a:pt x="24" y="111"/>
                  </a:cubicBezTo>
                  <a:cubicBezTo>
                    <a:pt x="110" y="198"/>
                    <a:pt x="110" y="198"/>
                    <a:pt x="110" y="198"/>
                  </a:cubicBezTo>
                  <a:cubicBezTo>
                    <a:pt x="197" y="112"/>
                    <a:pt x="197" y="112"/>
                    <a:pt x="197" y="112"/>
                  </a:cubicBezTo>
                  <a:cubicBezTo>
                    <a:pt x="221" y="87"/>
                    <a:pt x="221" y="48"/>
                    <a:pt x="197" y="24"/>
                  </a:cubicBezTo>
                  <a:close/>
                  <a:moveTo>
                    <a:pt x="110" y="34"/>
                  </a:moveTo>
                  <a:cubicBezTo>
                    <a:pt x="118" y="34"/>
                    <a:pt x="124" y="40"/>
                    <a:pt x="124" y="47"/>
                  </a:cubicBezTo>
                  <a:cubicBezTo>
                    <a:pt x="124" y="55"/>
                    <a:pt x="118" y="61"/>
                    <a:pt x="110" y="61"/>
                  </a:cubicBezTo>
                  <a:cubicBezTo>
                    <a:pt x="103" y="61"/>
                    <a:pt x="97" y="55"/>
                    <a:pt x="97" y="47"/>
                  </a:cubicBezTo>
                  <a:cubicBezTo>
                    <a:pt x="97" y="40"/>
                    <a:pt x="103" y="34"/>
                    <a:pt x="110" y="34"/>
                  </a:cubicBezTo>
                  <a:close/>
                  <a:moveTo>
                    <a:pt x="80" y="136"/>
                  </a:moveTo>
                  <a:cubicBezTo>
                    <a:pt x="73" y="136"/>
                    <a:pt x="73" y="136"/>
                    <a:pt x="73" y="136"/>
                  </a:cubicBezTo>
                  <a:cubicBezTo>
                    <a:pt x="67" y="136"/>
                    <a:pt x="63" y="131"/>
                    <a:pt x="63" y="126"/>
                  </a:cubicBezTo>
                  <a:cubicBezTo>
                    <a:pt x="63" y="114"/>
                    <a:pt x="63" y="114"/>
                    <a:pt x="63" y="114"/>
                  </a:cubicBezTo>
                  <a:cubicBezTo>
                    <a:pt x="59" y="111"/>
                    <a:pt x="56" y="107"/>
                    <a:pt x="56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6" y="84"/>
                    <a:pt x="65" y="75"/>
                    <a:pt x="76" y="75"/>
                  </a:cubicBezTo>
                  <a:cubicBezTo>
                    <a:pt x="79" y="75"/>
                    <a:pt x="82" y="75"/>
                    <a:pt x="84" y="76"/>
                  </a:cubicBezTo>
                  <a:cubicBezTo>
                    <a:pt x="81" y="81"/>
                    <a:pt x="80" y="86"/>
                    <a:pt x="80" y="92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0" y="105"/>
                    <a:pt x="82" y="112"/>
                    <a:pt x="86" y="116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6" y="133"/>
                    <a:pt x="86" y="133"/>
                    <a:pt x="86" y="133"/>
                  </a:cubicBezTo>
                  <a:cubicBezTo>
                    <a:pt x="85" y="135"/>
                    <a:pt x="82" y="136"/>
                    <a:pt x="80" y="136"/>
                  </a:cubicBezTo>
                  <a:close/>
                  <a:moveTo>
                    <a:pt x="76" y="64"/>
                  </a:moveTo>
                  <a:cubicBezTo>
                    <a:pt x="70" y="64"/>
                    <a:pt x="64" y="59"/>
                    <a:pt x="64" y="52"/>
                  </a:cubicBezTo>
                  <a:cubicBezTo>
                    <a:pt x="64" y="46"/>
                    <a:pt x="70" y="41"/>
                    <a:pt x="76" y="41"/>
                  </a:cubicBezTo>
                  <a:cubicBezTo>
                    <a:pt x="83" y="41"/>
                    <a:pt x="88" y="46"/>
                    <a:pt x="88" y="52"/>
                  </a:cubicBezTo>
                  <a:cubicBezTo>
                    <a:pt x="88" y="59"/>
                    <a:pt x="83" y="64"/>
                    <a:pt x="76" y="64"/>
                  </a:cubicBezTo>
                  <a:close/>
                  <a:moveTo>
                    <a:pt x="131" y="100"/>
                  </a:moveTo>
                  <a:cubicBezTo>
                    <a:pt x="131" y="105"/>
                    <a:pt x="128" y="110"/>
                    <a:pt x="124" y="11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8"/>
                    <a:pt x="119" y="143"/>
                    <a:pt x="114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1" y="143"/>
                    <a:pt x="97" y="138"/>
                    <a:pt x="97" y="133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0"/>
                    <a:pt x="90" y="105"/>
                    <a:pt x="90" y="100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90" y="80"/>
                    <a:pt x="99" y="71"/>
                    <a:pt x="110" y="71"/>
                  </a:cubicBezTo>
                  <a:cubicBezTo>
                    <a:pt x="122" y="71"/>
                    <a:pt x="131" y="80"/>
                    <a:pt x="131" y="92"/>
                  </a:cubicBezTo>
                  <a:lnTo>
                    <a:pt x="131" y="100"/>
                  </a:lnTo>
                  <a:close/>
                  <a:moveTo>
                    <a:pt x="144" y="41"/>
                  </a:moveTo>
                  <a:cubicBezTo>
                    <a:pt x="151" y="41"/>
                    <a:pt x="156" y="46"/>
                    <a:pt x="156" y="52"/>
                  </a:cubicBezTo>
                  <a:cubicBezTo>
                    <a:pt x="156" y="59"/>
                    <a:pt x="151" y="64"/>
                    <a:pt x="144" y="64"/>
                  </a:cubicBezTo>
                  <a:cubicBezTo>
                    <a:pt x="138" y="64"/>
                    <a:pt x="132" y="59"/>
                    <a:pt x="132" y="52"/>
                  </a:cubicBezTo>
                  <a:cubicBezTo>
                    <a:pt x="132" y="46"/>
                    <a:pt x="138" y="41"/>
                    <a:pt x="144" y="41"/>
                  </a:cubicBezTo>
                  <a:close/>
                  <a:moveTo>
                    <a:pt x="165" y="102"/>
                  </a:moveTo>
                  <a:cubicBezTo>
                    <a:pt x="165" y="107"/>
                    <a:pt x="162" y="111"/>
                    <a:pt x="158" y="114"/>
                  </a:cubicBezTo>
                  <a:cubicBezTo>
                    <a:pt x="158" y="126"/>
                    <a:pt x="158" y="126"/>
                    <a:pt x="158" y="126"/>
                  </a:cubicBezTo>
                  <a:cubicBezTo>
                    <a:pt x="158" y="131"/>
                    <a:pt x="153" y="136"/>
                    <a:pt x="148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38" y="136"/>
                    <a:pt x="136" y="135"/>
                    <a:pt x="134" y="133"/>
                  </a:cubicBezTo>
                  <a:cubicBezTo>
                    <a:pt x="134" y="133"/>
                    <a:pt x="134" y="133"/>
                    <a:pt x="134" y="133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8" y="112"/>
                    <a:pt x="141" y="105"/>
                    <a:pt x="141" y="98"/>
                  </a:cubicBezTo>
                  <a:cubicBezTo>
                    <a:pt x="141" y="92"/>
                    <a:pt x="141" y="92"/>
                    <a:pt x="141" y="92"/>
                  </a:cubicBezTo>
                  <a:cubicBezTo>
                    <a:pt x="141" y="86"/>
                    <a:pt x="139" y="81"/>
                    <a:pt x="137" y="76"/>
                  </a:cubicBezTo>
                  <a:cubicBezTo>
                    <a:pt x="139" y="75"/>
                    <a:pt x="142" y="75"/>
                    <a:pt x="144" y="75"/>
                  </a:cubicBezTo>
                  <a:cubicBezTo>
                    <a:pt x="156" y="75"/>
                    <a:pt x="165" y="84"/>
                    <a:pt x="165" y="95"/>
                  </a:cubicBezTo>
                  <a:lnTo>
                    <a:pt x="165" y="102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sp>
        <p:nvSpPr>
          <p:cNvPr id="5" name="Título 4">
            <a:extLst>
              <a:ext uri="{FF2B5EF4-FFF2-40B4-BE49-F238E27FC236}">
                <a16:creationId xmlns:a16="http://schemas.microsoft.com/office/drawing/2014/main" id="{C58D103B-983A-59E4-E419-B4B4FDA7F2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90315" y="2884320"/>
            <a:ext cx="11341894" cy="1901194"/>
          </a:xfrm>
        </p:spPr>
        <p:txBody>
          <a:bodyPr vert="horz" lIns="138257" tIns="69129" rIns="138257" bIns="69129" rtlCol="0" anchor="ctr">
            <a:normAutofit fontScale="90000"/>
          </a:bodyPr>
          <a:lstStyle/>
          <a:p>
            <a:r>
              <a:rPr lang="pt-BR" sz="4400" b="1" dirty="0">
                <a:latin typeface="Seaford" panose="00000500000000000000" pitchFamily="2" charset="0"/>
              </a:rPr>
              <a:t>CERTIFICAÇÃO RPPS 2026: </a:t>
            </a:r>
            <a:br>
              <a:rPr lang="pt-BR" sz="4400" b="1" dirty="0">
                <a:latin typeface="Seaford" panose="00000500000000000000" pitchFamily="2" charset="0"/>
              </a:rPr>
            </a:br>
            <a:r>
              <a:rPr lang="pt-BR" sz="4400" b="1" dirty="0">
                <a:latin typeface="Seaford" panose="00000500000000000000" pitchFamily="2" charset="0"/>
              </a:rPr>
              <a:t>NOVO CCP, PQC, MUDANÇAS NA AFERIÇÃO E OPORTUNIDADES DE MELHORIA POR MEIO DO INTERCÂMBIO ENTRE RPPS</a:t>
            </a:r>
            <a:endParaRPr lang="pt-BR" sz="4400" b="1" dirty="0">
              <a:solidFill>
                <a:srgbClr val="2F332E"/>
              </a:solidFill>
              <a:latin typeface="Seaford" panose="00000500000000000000" pitchFamily="2" charset="0"/>
            </a:endParaRPr>
          </a:p>
        </p:txBody>
      </p:sp>
      <p:sp>
        <p:nvSpPr>
          <p:cNvPr id="6" name="Subtítulo 5">
            <a:extLst>
              <a:ext uri="{FF2B5EF4-FFF2-40B4-BE49-F238E27FC236}">
                <a16:creationId xmlns:a16="http://schemas.microsoft.com/office/drawing/2014/main" id="{A4A5B7B6-E5BC-93B2-6B6C-38EA037CA1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90315" y="5212937"/>
            <a:ext cx="11341894" cy="1160381"/>
          </a:xfrm>
        </p:spPr>
        <p:txBody>
          <a:bodyPr>
            <a:normAutofit/>
          </a:bodyPr>
          <a:lstStyle/>
          <a:p>
            <a:r>
              <a:rPr lang="pt-BR" sz="2400" b="1" dirty="0">
                <a:solidFill>
                  <a:srgbClr val="2F332E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Abril de 2026</a:t>
            </a:r>
          </a:p>
        </p:txBody>
      </p:sp>
      <p:grpSp>
        <p:nvGrpSpPr>
          <p:cNvPr id="110" name="Agrupar 109">
            <a:extLst>
              <a:ext uri="{FF2B5EF4-FFF2-40B4-BE49-F238E27FC236}">
                <a16:creationId xmlns:a16="http://schemas.microsoft.com/office/drawing/2014/main" id="{0C3DA836-D5C2-CC43-D27C-ADD4928302EA}"/>
              </a:ext>
            </a:extLst>
          </p:cNvPr>
          <p:cNvGrpSpPr/>
          <p:nvPr/>
        </p:nvGrpSpPr>
        <p:grpSpPr>
          <a:xfrm>
            <a:off x="4321322" y="5023345"/>
            <a:ext cx="6547971" cy="156068"/>
            <a:chOff x="3483913" y="-20640"/>
            <a:chExt cx="5279070" cy="125824"/>
          </a:xfrm>
        </p:grpSpPr>
        <p:sp>
          <p:nvSpPr>
            <p:cNvPr id="108" name="Retângulo: Cantos Arredondados 107">
              <a:extLst>
                <a:ext uri="{FF2B5EF4-FFF2-40B4-BE49-F238E27FC236}">
                  <a16:creationId xmlns:a16="http://schemas.microsoft.com/office/drawing/2014/main" id="{70705327-E282-231A-B186-0D03F88D65CA}"/>
                </a:ext>
              </a:extLst>
            </p:cNvPr>
            <p:cNvSpPr/>
            <p:nvPr/>
          </p:nvSpPr>
          <p:spPr>
            <a:xfrm>
              <a:off x="6906417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00D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9" name="Retângulo: Cantos Arredondados 108">
              <a:extLst>
                <a:ext uri="{FF2B5EF4-FFF2-40B4-BE49-F238E27FC236}">
                  <a16:creationId xmlns:a16="http://schemas.microsoft.com/office/drawing/2014/main" id="{05B8EDEA-3ED3-6CC5-0CBB-0245FB7E2281}"/>
                </a:ext>
              </a:extLst>
            </p:cNvPr>
            <p:cNvSpPr/>
            <p:nvPr/>
          </p:nvSpPr>
          <p:spPr>
            <a:xfrm>
              <a:off x="3483913" y="-2"/>
              <a:ext cx="1856566" cy="91114"/>
            </a:xfrm>
            <a:prstGeom prst="roundRect">
              <a:avLst>
                <a:gd name="adj" fmla="val 5000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7" name="Retângulo: Cantos Arredondados 106">
              <a:extLst>
                <a:ext uri="{FF2B5EF4-FFF2-40B4-BE49-F238E27FC236}">
                  <a16:creationId xmlns:a16="http://schemas.microsoft.com/office/drawing/2014/main" id="{E13AECFF-1F5C-E031-A4D7-9BE53678287A}"/>
                </a:ext>
              </a:extLst>
            </p:cNvPr>
            <p:cNvSpPr/>
            <p:nvPr/>
          </p:nvSpPr>
          <p:spPr>
            <a:xfrm>
              <a:off x="5177743" y="-20640"/>
              <a:ext cx="1856566" cy="125824"/>
            </a:xfrm>
            <a:prstGeom prst="roundRect">
              <a:avLst>
                <a:gd name="adj" fmla="val 50000"/>
              </a:avLst>
            </a:prstGeom>
            <a:solidFill>
              <a:srgbClr val="FFD2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 dirty="0"/>
            </a:p>
          </p:txBody>
        </p:sp>
      </p:grp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0A47D375-11B7-6466-5B33-688D4D68D242}"/>
              </a:ext>
            </a:extLst>
          </p:cNvPr>
          <p:cNvGrpSpPr/>
          <p:nvPr/>
        </p:nvGrpSpPr>
        <p:grpSpPr>
          <a:xfrm>
            <a:off x="5750098" y="791417"/>
            <a:ext cx="3622328" cy="742760"/>
            <a:chOff x="0" y="4813301"/>
            <a:chExt cx="3143251" cy="644525"/>
          </a:xfrm>
        </p:grpSpPr>
        <p:sp>
          <p:nvSpPr>
            <p:cNvPr id="27" name="Freeform 173">
              <a:extLst>
                <a:ext uri="{FF2B5EF4-FFF2-40B4-BE49-F238E27FC236}">
                  <a16:creationId xmlns:a16="http://schemas.microsoft.com/office/drawing/2014/main" id="{048B64B3-D94F-1F3F-B29A-910320A57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5033963"/>
              <a:ext cx="71438" cy="71438"/>
            </a:xfrm>
            <a:custGeom>
              <a:avLst/>
              <a:gdLst>
                <a:gd name="T0" fmla="*/ 38 w 45"/>
                <a:gd name="T1" fmla="*/ 45 h 45"/>
                <a:gd name="T2" fmla="*/ 38 w 45"/>
                <a:gd name="T3" fmla="*/ 13 h 45"/>
                <a:gd name="T4" fmla="*/ 25 w 45"/>
                <a:gd name="T5" fmla="*/ 37 h 45"/>
                <a:gd name="T6" fmla="*/ 21 w 45"/>
                <a:gd name="T7" fmla="*/ 37 h 45"/>
                <a:gd name="T8" fmla="*/ 7 w 45"/>
                <a:gd name="T9" fmla="*/ 13 h 45"/>
                <a:gd name="T10" fmla="*/ 7 w 45"/>
                <a:gd name="T11" fmla="*/ 45 h 45"/>
                <a:gd name="T12" fmla="*/ 0 w 45"/>
                <a:gd name="T13" fmla="*/ 45 h 45"/>
                <a:gd name="T14" fmla="*/ 0 w 45"/>
                <a:gd name="T15" fmla="*/ 0 h 45"/>
                <a:gd name="T16" fmla="*/ 8 w 45"/>
                <a:gd name="T17" fmla="*/ 0 h 45"/>
                <a:gd name="T18" fmla="*/ 22 w 45"/>
                <a:gd name="T19" fmla="*/ 28 h 45"/>
                <a:gd name="T20" fmla="*/ 38 w 45"/>
                <a:gd name="T21" fmla="*/ 0 h 45"/>
                <a:gd name="T22" fmla="*/ 45 w 45"/>
                <a:gd name="T23" fmla="*/ 0 h 45"/>
                <a:gd name="T24" fmla="*/ 45 w 45"/>
                <a:gd name="T25" fmla="*/ 45 h 45"/>
                <a:gd name="T26" fmla="*/ 38 w 45"/>
                <a:gd name="T2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45">
                  <a:moveTo>
                    <a:pt x="38" y="45"/>
                  </a:moveTo>
                  <a:lnTo>
                    <a:pt x="38" y="13"/>
                  </a:lnTo>
                  <a:lnTo>
                    <a:pt x="25" y="37"/>
                  </a:lnTo>
                  <a:lnTo>
                    <a:pt x="21" y="37"/>
                  </a:lnTo>
                  <a:lnTo>
                    <a:pt x="7" y="13"/>
                  </a:lnTo>
                  <a:lnTo>
                    <a:pt x="7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8" y="0"/>
                  </a:lnTo>
                  <a:lnTo>
                    <a:pt x="22" y="28"/>
                  </a:lnTo>
                  <a:lnTo>
                    <a:pt x="38" y="0"/>
                  </a:lnTo>
                  <a:lnTo>
                    <a:pt x="45" y="0"/>
                  </a:lnTo>
                  <a:lnTo>
                    <a:pt x="45" y="45"/>
                  </a:lnTo>
                  <a:lnTo>
                    <a:pt x="3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8" name="Rectangle 174">
              <a:extLst>
                <a:ext uri="{FF2B5EF4-FFF2-40B4-BE49-F238E27FC236}">
                  <a16:creationId xmlns:a16="http://schemas.microsoft.com/office/drawing/2014/main" id="{44978827-CA3E-34DF-7940-D70A7E1907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225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29" name="Freeform 175">
              <a:extLst>
                <a:ext uri="{FF2B5EF4-FFF2-40B4-BE49-F238E27FC236}">
                  <a16:creationId xmlns:a16="http://schemas.microsoft.com/office/drawing/2014/main" id="{8FAD03E9-5C6B-8467-D55B-DC589DB25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850" y="5033963"/>
              <a:ext cx="61913" cy="71438"/>
            </a:xfrm>
            <a:custGeom>
              <a:avLst/>
              <a:gdLst>
                <a:gd name="T0" fmla="*/ 8 w 39"/>
                <a:gd name="T1" fmla="*/ 13 h 45"/>
                <a:gd name="T2" fmla="*/ 8 w 39"/>
                <a:gd name="T3" fmla="*/ 45 h 45"/>
                <a:gd name="T4" fmla="*/ 0 w 39"/>
                <a:gd name="T5" fmla="*/ 45 h 45"/>
                <a:gd name="T6" fmla="*/ 0 w 39"/>
                <a:gd name="T7" fmla="*/ 0 h 45"/>
                <a:gd name="T8" fmla="*/ 6 w 39"/>
                <a:gd name="T9" fmla="*/ 0 h 45"/>
                <a:gd name="T10" fmla="*/ 32 w 39"/>
                <a:gd name="T11" fmla="*/ 33 h 45"/>
                <a:gd name="T12" fmla="*/ 32 w 39"/>
                <a:gd name="T13" fmla="*/ 0 h 45"/>
                <a:gd name="T14" fmla="*/ 39 w 39"/>
                <a:gd name="T15" fmla="*/ 0 h 45"/>
                <a:gd name="T16" fmla="*/ 39 w 39"/>
                <a:gd name="T17" fmla="*/ 45 h 45"/>
                <a:gd name="T18" fmla="*/ 33 w 39"/>
                <a:gd name="T19" fmla="*/ 45 h 45"/>
                <a:gd name="T20" fmla="*/ 8 w 39"/>
                <a:gd name="T21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5">
                  <a:moveTo>
                    <a:pt x="8" y="13"/>
                  </a:moveTo>
                  <a:lnTo>
                    <a:pt x="8" y="45"/>
                  </a:lnTo>
                  <a:lnTo>
                    <a:pt x="0" y="45"/>
                  </a:lnTo>
                  <a:lnTo>
                    <a:pt x="0" y="0"/>
                  </a:lnTo>
                  <a:lnTo>
                    <a:pt x="6" y="0"/>
                  </a:lnTo>
                  <a:lnTo>
                    <a:pt x="32" y="33"/>
                  </a:lnTo>
                  <a:lnTo>
                    <a:pt x="32" y="0"/>
                  </a:lnTo>
                  <a:lnTo>
                    <a:pt x="39" y="0"/>
                  </a:lnTo>
                  <a:lnTo>
                    <a:pt x="39" y="45"/>
                  </a:lnTo>
                  <a:lnTo>
                    <a:pt x="33" y="45"/>
                  </a:lnTo>
                  <a:lnTo>
                    <a:pt x="8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0" name="Rectangle 176">
              <a:extLst>
                <a:ext uri="{FF2B5EF4-FFF2-40B4-BE49-F238E27FC236}">
                  <a16:creationId xmlns:a16="http://schemas.microsoft.com/office/drawing/2014/main" id="{E9DE8EF3-30B3-58D1-EE32-BB06A29C48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275" y="5033963"/>
              <a:ext cx="12700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1" name="Freeform 177">
              <a:extLst>
                <a:ext uri="{FF2B5EF4-FFF2-40B4-BE49-F238E27FC236}">
                  <a16:creationId xmlns:a16="http://schemas.microsoft.com/office/drawing/2014/main" id="{B3251E3F-C541-E192-41B8-A80F7BE59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719138" y="5032376"/>
              <a:ext cx="55563" cy="74613"/>
            </a:xfrm>
            <a:custGeom>
              <a:avLst/>
              <a:gdLst>
                <a:gd name="T0" fmla="*/ 68 w 79"/>
                <a:gd name="T1" fmla="*/ 25 h 103"/>
                <a:gd name="T2" fmla="*/ 57 w 79"/>
                <a:gd name="T3" fmla="*/ 18 h 103"/>
                <a:gd name="T4" fmla="*/ 40 w 79"/>
                <a:gd name="T5" fmla="*/ 14 h 103"/>
                <a:gd name="T6" fmla="*/ 26 w 79"/>
                <a:gd name="T7" fmla="*/ 18 h 103"/>
                <a:gd name="T8" fmla="*/ 21 w 79"/>
                <a:gd name="T9" fmla="*/ 28 h 103"/>
                <a:gd name="T10" fmla="*/ 21 w 79"/>
                <a:gd name="T11" fmla="*/ 32 h 103"/>
                <a:gd name="T12" fmla="*/ 23 w 79"/>
                <a:gd name="T13" fmla="*/ 35 h 103"/>
                <a:gd name="T14" fmla="*/ 25 w 79"/>
                <a:gd name="T15" fmla="*/ 37 h 103"/>
                <a:gd name="T16" fmla="*/ 29 w 79"/>
                <a:gd name="T17" fmla="*/ 39 h 103"/>
                <a:gd name="T18" fmla="*/ 33 w 79"/>
                <a:gd name="T19" fmla="*/ 41 h 103"/>
                <a:gd name="T20" fmla="*/ 39 w 79"/>
                <a:gd name="T21" fmla="*/ 43 h 103"/>
                <a:gd name="T22" fmla="*/ 46 w 79"/>
                <a:gd name="T23" fmla="*/ 45 h 103"/>
                <a:gd name="T24" fmla="*/ 57 w 79"/>
                <a:gd name="T25" fmla="*/ 48 h 103"/>
                <a:gd name="T26" fmla="*/ 66 w 79"/>
                <a:gd name="T27" fmla="*/ 52 h 103"/>
                <a:gd name="T28" fmla="*/ 73 w 79"/>
                <a:gd name="T29" fmla="*/ 57 h 103"/>
                <a:gd name="T30" fmla="*/ 77 w 79"/>
                <a:gd name="T31" fmla="*/ 64 h 103"/>
                <a:gd name="T32" fmla="*/ 79 w 79"/>
                <a:gd name="T33" fmla="*/ 74 h 103"/>
                <a:gd name="T34" fmla="*/ 77 w 79"/>
                <a:gd name="T35" fmla="*/ 85 h 103"/>
                <a:gd name="T36" fmla="*/ 72 w 79"/>
                <a:gd name="T37" fmla="*/ 93 h 103"/>
                <a:gd name="T38" fmla="*/ 64 w 79"/>
                <a:gd name="T39" fmla="*/ 99 h 103"/>
                <a:gd name="T40" fmla="*/ 54 w 79"/>
                <a:gd name="T41" fmla="*/ 102 h 103"/>
                <a:gd name="T42" fmla="*/ 42 w 79"/>
                <a:gd name="T43" fmla="*/ 103 h 103"/>
                <a:gd name="T44" fmla="*/ 20 w 79"/>
                <a:gd name="T45" fmla="*/ 99 h 103"/>
                <a:gd name="T46" fmla="*/ 0 w 79"/>
                <a:gd name="T47" fmla="*/ 89 h 103"/>
                <a:gd name="T48" fmla="*/ 8 w 79"/>
                <a:gd name="T49" fmla="*/ 76 h 103"/>
                <a:gd name="T50" fmla="*/ 22 w 79"/>
                <a:gd name="T51" fmla="*/ 84 h 103"/>
                <a:gd name="T52" fmla="*/ 42 w 79"/>
                <a:gd name="T53" fmla="*/ 88 h 103"/>
                <a:gd name="T54" fmla="*/ 57 w 79"/>
                <a:gd name="T55" fmla="*/ 85 h 103"/>
                <a:gd name="T56" fmla="*/ 62 w 79"/>
                <a:gd name="T57" fmla="*/ 76 h 103"/>
                <a:gd name="T58" fmla="*/ 61 w 79"/>
                <a:gd name="T59" fmla="*/ 71 h 103"/>
                <a:gd name="T60" fmla="*/ 58 w 79"/>
                <a:gd name="T61" fmla="*/ 67 h 103"/>
                <a:gd name="T62" fmla="*/ 55 w 79"/>
                <a:gd name="T63" fmla="*/ 65 h 103"/>
                <a:gd name="T64" fmla="*/ 49 w 79"/>
                <a:gd name="T65" fmla="*/ 62 h 103"/>
                <a:gd name="T66" fmla="*/ 42 w 79"/>
                <a:gd name="T67" fmla="*/ 60 h 103"/>
                <a:gd name="T68" fmla="*/ 34 w 79"/>
                <a:gd name="T69" fmla="*/ 58 h 103"/>
                <a:gd name="T70" fmla="*/ 21 w 79"/>
                <a:gd name="T71" fmla="*/ 54 h 103"/>
                <a:gd name="T72" fmla="*/ 12 w 79"/>
                <a:gd name="T73" fmla="*/ 48 h 103"/>
                <a:gd name="T74" fmla="*/ 6 w 79"/>
                <a:gd name="T75" fmla="*/ 41 h 103"/>
                <a:gd name="T76" fmla="*/ 4 w 79"/>
                <a:gd name="T77" fmla="*/ 31 h 103"/>
                <a:gd name="T78" fmla="*/ 7 w 79"/>
                <a:gd name="T79" fmla="*/ 18 h 103"/>
                <a:gd name="T80" fmla="*/ 15 w 79"/>
                <a:gd name="T81" fmla="*/ 8 h 103"/>
                <a:gd name="T82" fmla="*/ 26 w 79"/>
                <a:gd name="T83" fmla="*/ 2 h 103"/>
                <a:gd name="T84" fmla="*/ 41 w 79"/>
                <a:gd name="T85" fmla="*/ 0 h 103"/>
                <a:gd name="T86" fmla="*/ 75 w 79"/>
                <a:gd name="T87" fmla="*/ 12 h 103"/>
                <a:gd name="T88" fmla="*/ 68 w 79"/>
                <a:gd name="T89" fmla="*/ 2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9" h="103">
                  <a:moveTo>
                    <a:pt x="68" y="25"/>
                  </a:moveTo>
                  <a:cubicBezTo>
                    <a:pt x="65" y="22"/>
                    <a:pt x="62" y="20"/>
                    <a:pt x="57" y="18"/>
                  </a:cubicBezTo>
                  <a:cubicBezTo>
                    <a:pt x="51" y="15"/>
                    <a:pt x="46" y="14"/>
                    <a:pt x="40" y="14"/>
                  </a:cubicBezTo>
                  <a:cubicBezTo>
                    <a:pt x="34" y="14"/>
                    <a:pt x="29" y="16"/>
                    <a:pt x="26" y="18"/>
                  </a:cubicBezTo>
                  <a:cubicBezTo>
                    <a:pt x="22" y="20"/>
                    <a:pt x="21" y="24"/>
                    <a:pt x="21" y="28"/>
                  </a:cubicBezTo>
                  <a:cubicBezTo>
                    <a:pt x="21" y="30"/>
                    <a:pt x="21" y="31"/>
                    <a:pt x="21" y="32"/>
                  </a:cubicBezTo>
                  <a:cubicBezTo>
                    <a:pt x="22" y="33"/>
                    <a:pt x="22" y="34"/>
                    <a:pt x="23" y="35"/>
                  </a:cubicBezTo>
                  <a:cubicBezTo>
                    <a:pt x="23" y="36"/>
                    <a:pt x="24" y="37"/>
                    <a:pt x="25" y="37"/>
                  </a:cubicBezTo>
                  <a:cubicBezTo>
                    <a:pt x="26" y="38"/>
                    <a:pt x="28" y="39"/>
                    <a:pt x="29" y="39"/>
                  </a:cubicBezTo>
                  <a:cubicBezTo>
                    <a:pt x="30" y="40"/>
                    <a:pt x="31" y="41"/>
                    <a:pt x="33" y="41"/>
                  </a:cubicBezTo>
                  <a:cubicBezTo>
                    <a:pt x="35" y="42"/>
                    <a:pt x="37" y="42"/>
                    <a:pt x="39" y="43"/>
                  </a:cubicBezTo>
                  <a:cubicBezTo>
                    <a:pt x="41" y="43"/>
                    <a:pt x="43" y="44"/>
                    <a:pt x="46" y="45"/>
                  </a:cubicBezTo>
                  <a:cubicBezTo>
                    <a:pt x="50" y="46"/>
                    <a:pt x="54" y="47"/>
                    <a:pt x="57" y="48"/>
                  </a:cubicBezTo>
                  <a:cubicBezTo>
                    <a:pt x="60" y="49"/>
                    <a:pt x="63" y="50"/>
                    <a:pt x="66" y="52"/>
                  </a:cubicBezTo>
                  <a:cubicBezTo>
                    <a:pt x="69" y="53"/>
                    <a:pt x="71" y="55"/>
                    <a:pt x="73" y="57"/>
                  </a:cubicBezTo>
                  <a:cubicBezTo>
                    <a:pt x="75" y="59"/>
                    <a:pt x="76" y="61"/>
                    <a:pt x="77" y="64"/>
                  </a:cubicBezTo>
                  <a:cubicBezTo>
                    <a:pt x="78" y="67"/>
                    <a:pt x="79" y="70"/>
                    <a:pt x="79" y="74"/>
                  </a:cubicBezTo>
                  <a:cubicBezTo>
                    <a:pt x="79" y="78"/>
                    <a:pt x="78" y="82"/>
                    <a:pt x="77" y="85"/>
                  </a:cubicBezTo>
                  <a:cubicBezTo>
                    <a:pt x="76" y="88"/>
                    <a:pt x="74" y="91"/>
                    <a:pt x="72" y="93"/>
                  </a:cubicBezTo>
                  <a:cubicBezTo>
                    <a:pt x="70" y="95"/>
                    <a:pt x="67" y="97"/>
                    <a:pt x="64" y="99"/>
                  </a:cubicBezTo>
                  <a:cubicBezTo>
                    <a:pt x="61" y="100"/>
                    <a:pt x="57" y="101"/>
                    <a:pt x="54" y="102"/>
                  </a:cubicBezTo>
                  <a:cubicBezTo>
                    <a:pt x="50" y="102"/>
                    <a:pt x="46" y="103"/>
                    <a:pt x="42" y="103"/>
                  </a:cubicBezTo>
                  <a:cubicBezTo>
                    <a:pt x="34" y="103"/>
                    <a:pt x="27" y="102"/>
                    <a:pt x="20" y="99"/>
                  </a:cubicBezTo>
                  <a:cubicBezTo>
                    <a:pt x="12" y="97"/>
                    <a:pt x="6" y="94"/>
                    <a:pt x="0" y="89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10" y="79"/>
                    <a:pt x="15" y="81"/>
                    <a:pt x="22" y="84"/>
                  </a:cubicBezTo>
                  <a:cubicBezTo>
                    <a:pt x="28" y="87"/>
                    <a:pt x="35" y="88"/>
                    <a:pt x="42" y="88"/>
                  </a:cubicBezTo>
                  <a:cubicBezTo>
                    <a:pt x="48" y="88"/>
                    <a:pt x="53" y="87"/>
                    <a:pt x="57" y="85"/>
                  </a:cubicBezTo>
                  <a:cubicBezTo>
                    <a:pt x="60" y="83"/>
                    <a:pt x="62" y="80"/>
                    <a:pt x="62" y="76"/>
                  </a:cubicBezTo>
                  <a:cubicBezTo>
                    <a:pt x="62" y="74"/>
                    <a:pt x="62" y="72"/>
                    <a:pt x="61" y="71"/>
                  </a:cubicBezTo>
                  <a:cubicBezTo>
                    <a:pt x="61" y="70"/>
                    <a:pt x="60" y="68"/>
                    <a:pt x="58" y="67"/>
                  </a:cubicBezTo>
                  <a:cubicBezTo>
                    <a:pt x="57" y="66"/>
                    <a:pt x="56" y="65"/>
                    <a:pt x="55" y="65"/>
                  </a:cubicBezTo>
                  <a:cubicBezTo>
                    <a:pt x="53" y="64"/>
                    <a:pt x="51" y="63"/>
                    <a:pt x="49" y="62"/>
                  </a:cubicBezTo>
                  <a:cubicBezTo>
                    <a:pt x="47" y="61"/>
                    <a:pt x="44" y="61"/>
                    <a:pt x="42" y="60"/>
                  </a:cubicBezTo>
                  <a:cubicBezTo>
                    <a:pt x="40" y="59"/>
                    <a:pt x="38" y="59"/>
                    <a:pt x="34" y="58"/>
                  </a:cubicBezTo>
                  <a:cubicBezTo>
                    <a:pt x="29" y="56"/>
                    <a:pt x="24" y="55"/>
                    <a:pt x="21" y="54"/>
                  </a:cubicBezTo>
                  <a:cubicBezTo>
                    <a:pt x="17" y="52"/>
                    <a:pt x="14" y="50"/>
                    <a:pt x="12" y="48"/>
                  </a:cubicBezTo>
                  <a:cubicBezTo>
                    <a:pt x="9" y="46"/>
                    <a:pt x="7" y="44"/>
                    <a:pt x="6" y="41"/>
                  </a:cubicBezTo>
                  <a:cubicBezTo>
                    <a:pt x="5" y="38"/>
                    <a:pt x="4" y="35"/>
                    <a:pt x="4" y="31"/>
                  </a:cubicBezTo>
                  <a:cubicBezTo>
                    <a:pt x="4" y="26"/>
                    <a:pt x="5" y="22"/>
                    <a:pt x="7" y="18"/>
                  </a:cubicBezTo>
                  <a:cubicBezTo>
                    <a:pt x="9" y="14"/>
                    <a:pt x="11" y="11"/>
                    <a:pt x="15" y="8"/>
                  </a:cubicBezTo>
                  <a:cubicBezTo>
                    <a:pt x="18" y="5"/>
                    <a:pt x="22" y="4"/>
                    <a:pt x="26" y="2"/>
                  </a:cubicBezTo>
                  <a:cubicBezTo>
                    <a:pt x="31" y="1"/>
                    <a:pt x="36" y="0"/>
                    <a:pt x="41" y="0"/>
                  </a:cubicBezTo>
                  <a:cubicBezTo>
                    <a:pt x="53" y="0"/>
                    <a:pt x="65" y="4"/>
                    <a:pt x="75" y="12"/>
                  </a:cubicBezTo>
                  <a:lnTo>
                    <a:pt x="6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2" name="Freeform 178">
              <a:extLst>
                <a:ext uri="{FF2B5EF4-FFF2-40B4-BE49-F238E27FC236}">
                  <a16:creationId xmlns:a16="http://schemas.microsoft.com/office/drawing/2014/main" id="{95DB08F6-2ADE-CF11-47AB-572AE7D9C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100" y="5033963"/>
              <a:ext cx="58738" cy="71438"/>
            </a:xfrm>
            <a:custGeom>
              <a:avLst/>
              <a:gdLst>
                <a:gd name="T0" fmla="*/ 37 w 37"/>
                <a:gd name="T1" fmla="*/ 6 h 45"/>
                <a:gd name="T2" fmla="*/ 22 w 37"/>
                <a:gd name="T3" fmla="*/ 6 h 45"/>
                <a:gd name="T4" fmla="*/ 22 w 37"/>
                <a:gd name="T5" fmla="*/ 45 h 45"/>
                <a:gd name="T6" fmla="*/ 15 w 37"/>
                <a:gd name="T7" fmla="*/ 45 h 45"/>
                <a:gd name="T8" fmla="*/ 15 w 37"/>
                <a:gd name="T9" fmla="*/ 6 h 45"/>
                <a:gd name="T10" fmla="*/ 0 w 37"/>
                <a:gd name="T11" fmla="*/ 6 h 45"/>
                <a:gd name="T12" fmla="*/ 0 w 37"/>
                <a:gd name="T13" fmla="*/ 0 h 45"/>
                <a:gd name="T14" fmla="*/ 37 w 37"/>
                <a:gd name="T15" fmla="*/ 0 h 45"/>
                <a:gd name="T16" fmla="*/ 37 w 37"/>
                <a:gd name="T17" fmla="*/ 6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45">
                  <a:moveTo>
                    <a:pt x="37" y="6"/>
                  </a:moveTo>
                  <a:lnTo>
                    <a:pt x="22" y="6"/>
                  </a:lnTo>
                  <a:lnTo>
                    <a:pt x="22" y="45"/>
                  </a:lnTo>
                  <a:lnTo>
                    <a:pt x="15" y="45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3" name="Freeform 179">
              <a:extLst>
                <a:ext uri="{FF2B5EF4-FFF2-40B4-BE49-F238E27FC236}">
                  <a16:creationId xmlns:a16="http://schemas.microsoft.com/office/drawing/2014/main" id="{93CEE828-9DB3-F777-7076-94709FB2FC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0" y="5013326"/>
              <a:ext cx="50800" cy="92075"/>
            </a:xfrm>
            <a:custGeom>
              <a:avLst/>
              <a:gdLst>
                <a:gd name="T0" fmla="*/ 32 w 32"/>
                <a:gd name="T1" fmla="*/ 52 h 58"/>
                <a:gd name="T2" fmla="*/ 32 w 32"/>
                <a:gd name="T3" fmla="*/ 58 h 58"/>
                <a:gd name="T4" fmla="*/ 0 w 32"/>
                <a:gd name="T5" fmla="*/ 58 h 58"/>
                <a:gd name="T6" fmla="*/ 0 w 32"/>
                <a:gd name="T7" fmla="*/ 13 h 58"/>
                <a:gd name="T8" fmla="*/ 31 w 32"/>
                <a:gd name="T9" fmla="*/ 13 h 58"/>
                <a:gd name="T10" fmla="*/ 31 w 32"/>
                <a:gd name="T11" fmla="*/ 19 h 58"/>
                <a:gd name="T12" fmla="*/ 7 w 32"/>
                <a:gd name="T13" fmla="*/ 19 h 58"/>
                <a:gd name="T14" fmla="*/ 7 w 32"/>
                <a:gd name="T15" fmla="*/ 32 h 58"/>
                <a:gd name="T16" fmla="*/ 28 w 32"/>
                <a:gd name="T17" fmla="*/ 32 h 58"/>
                <a:gd name="T18" fmla="*/ 28 w 32"/>
                <a:gd name="T19" fmla="*/ 38 h 58"/>
                <a:gd name="T20" fmla="*/ 7 w 32"/>
                <a:gd name="T21" fmla="*/ 38 h 58"/>
                <a:gd name="T22" fmla="*/ 7 w 32"/>
                <a:gd name="T23" fmla="*/ 52 h 58"/>
                <a:gd name="T24" fmla="*/ 32 w 32"/>
                <a:gd name="T25" fmla="*/ 52 h 58"/>
                <a:gd name="T26" fmla="*/ 19 w 32"/>
                <a:gd name="T27" fmla="*/ 8 h 58"/>
                <a:gd name="T28" fmla="*/ 14 w 32"/>
                <a:gd name="T29" fmla="*/ 7 h 58"/>
                <a:gd name="T30" fmla="*/ 18 w 32"/>
                <a:gd name="T31" fmla="*/ 0 h 58"/>
                <a:gd name="T32" fmla="*/ 24 w 32"/>
                <a:gd name="T33" fmla="*/ 0 h 58"/>
                <a:gd name="T34" fmla="*/ 19 w 32"/>
                <a:gd name="T35" fmla="*/ 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58">
                  <a:moveTo>
                    <a:pt x="32" y="52"/>
                  </a:moveTo>
                  <a:lnTo>
                    <a:pt x="32" y="58"/>
                  </a:lnTo>
                  <a:lnTo>
                    <a:pt x="0" y="58"/>
                  </a:lnTo>
                  <a:lnTo>
                    <a:pt x="0" y="13"/>
                  </a:lnTo>
                  <a:lnTo>
                    <a:pt x="31" y="13"/>
                  </a:lnTo>
                  <a:lnTo>
                    <a:pt x="31" y="19"/>
                  </a:lnTo>
                  <a:lnTo>
                    <a:pt x="7" y="19"/>
                  </a:lnTo>
                  <a:lnTo>
                    <a:pt x="7" y="32"/>
                  </a:lnTo>
                  <a:lnTo>
                    <a:pt x="28" y="32"/>
                  </a:lnTo>
                  <a:lnTo>
                    <a:pt x="28" y="38"/>
                  </a:lnTo>
                  <a:lnTo>
                    <a:pt x="7" y="38"/>
                  </a:lnTo>
                  <a:lnTo>
                    <a:pt x="7" y="52"/>
                  </a:lnTo>
                  <a:lnTo>
                    <a:pt x="32" y="52"/>
                  </a:lnTo>
                  <a:close/>
                  <a:moveTo>
                    <a:pt x="19" y="8"/>
                  </a:moveTo>
                  <a:lnTo>
                    <a:pt x="14" y="7"/>
                  </a:lnTo>
                  <a:lnTo>
                    <a:pt x="18" y="0"/>
                  </a:lnTo>
                  <a:lnTo>
                    <a:pt x="24" y="0"/>
                  </a:lnTo>
                  <a:lnTo>
                    <a:pt x="19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4" name="Freeform 180">
              <a:extLst>
                <a:ext uri="{FF2B5EF4-FFF2-40B4-BE49-F238E27FC236}">
                  <a16:creationId xmlns:a16="http://schemas.microsoft.com/office/drawing/2014/main" id="{5760EE99-E15B-B06B-8F8C-50AA4A2D2E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9963" y="5033963"/>
              <a:ext cx="57150" cy="71438"/>
            </a:xfrm>
            <a:custGeom>
              <a:avLst/>
              <a:gdLst>
                <a:gd name="T0" fmla="*/ 0 w 80"/>
                <a:gd name="T1" fmla="*/ 101 h 101"/>
                <a:gd name="T2" fmla="*/ 0 w 80"/>
                <a:gd name="T3" fmla="*/ 0 h 101"/>
                <a:gd name="T4" fmla="*/ 44 w 80"/>
                <a:gd name="T5" fmla="*/ 0 h 101"/>
                <a:gd name="T6" fmla="*/ 57 w 80"/>
                <a:gd name="T7" fmla="*/ 3 h 101"/>
                <a:gd name="T8" fmla="*/ 67 w 80"/>
                <a:gd name="T9" fmla="*/ 10 h 101"/>
                <a:gd name="T10" fmla="*/ 73 w 80"/>
                <a:gd name="T11" fmla="*/ 21 h 101"/>
                <a:gd name="T12" fmla="*/ 76 w 80"/>
                <a:gd name="T13" fmla="*/ 33 h 101"/>
                <a:gd name="T14" fmla="*/ 70 w 80"/>
                <a:gd name="T15" fmla="*/ 51 h 101"/>
                <a:gd name="T16" fmla="*/ 56 w 80"/>
                <a:gd name="T17" fmla="*/ 62 h 101"/>
                <a:gd name="T18" fmla="*/ 80 w 80"/>
                <a:gd name="T19" fmla="*/ 101 h 101"/>
                <a:gd name="T20" fmla="*/ 62 w 80"/>
                <a:gd name="T21" fmla="*/ 101 h 101"/>
                <a:gd name="T22" fmla="*/ 40 w 80"/>
                <a:gd name="T23" fmla="*/ 66 h 101"/>
                <a:gd name="T24" fmla="*/ 16 w 80"/>
                <a:gd name="T25" fmla="*/ 66 h 101"/>
                <a:gd name="T26" fmla="*/ 16 w 80"/>
                <a:gd name="T27" fmla="*/ 101 h 101"/>
                <a:gd name="T28" fmla="*/ 0 w 80"/>
                <a:gd name="T29" fmla="*/ 101 h 101"/>
                <a:gd name="T30" fmla="*/ 16 w 80"/>
                <a:gd name="T31" fmla="*/ 52 h 101"/>
                <a:gd name="T32" fmla="*/ 44 w 80"/>
                <a:gd name="T33" fmla="*/ 52 h 101"/>
                <a:gd name="T34" fmla="*/ 55 w 80"/>
                <a:gd name="T35" fmla="*/ 46 h 101"/>
                <a:gd name="T36" fmla="*/ 60 w 80"/>
                <a:gd name="T37" fmla="*/ 33 h 101"/>
                <a:gd name="T38" fmla="*/ 55 w 80"/>
                <a:gd name="T39" fmla="*/ 19 h 101"/>
                <a:gd name="T40" fmla="*/ 43 w 80"/>
                <a:gd name="T41" fmla="*/ 14 h 101"/>
                <a:gd name="T42" fmla="*/ 16 w 80"/>
                <a:gd name="T43" fmla="*/ 14 h 101"/>
                <a:gd name="T44" fmla="*/ 16 w 80"/>
                <a:gd name="T45" fmla="*/ 5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1" y="5"/>
                    <a:pt x="64" y="7"/>
                    <a:pt x="67" y="10"/>
                  </a:cubicBezTo>
                  <a:cubicBezTo>
                    <a:pt x="70" y="13"/>
                    <a:pt x="72" y="17"/>
                    <a:pt x="73" y="21"/>
                  </a:cubicBezTo>
                  <a:cubicBezTo>
                    <a:pt x="75" y="25"/>
                    <a:pt x="76" y="29"/>
                    <a:pt x="76" y="33"/>
                  </a:cubicBezTo>
                  <a:cubicBezTo>
                    <a:pt x="76" y="40"/>
                    <a:pt x="74" y="46"/>
                    <a:pt x="70" y="51"/>
                  </a:cubicBezTo>
                  <a:cubicBezTo>
                    <a:pt x="67" y="57"/>
                    <a:pt x="62" y="61"/>
                    <a:pt x="56" y="62"/>
                  </a:cubicBezTo>
                  <a:cubicBezTo>
                    <a:pt x="80" y="101"/>
                    <a:pt x="80" y="101"/>
                    <a:pt x="80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101"/>
                    <a:pt x="16" y="101"/>
                    <a:pt x="16" y="101"/>
                  </a:cubicBezTo>
                  <a:lnTo>
                    <a:pt x="0" y="101"/>
                  </a:lnTo>
                  <a:close/>
                  <a:moveTo>
                    <a:pt x="16" y="52"/>
                  </a:moveTo>
                  <a:cubicBezTo>
                    <a:pt x="44" y="52"/>
                    <a:pt x="44" y="52"/>
                    <a:pt x="44" y="52"/>
                  </a:cubicBezTo>
                  <a:cubicBezTo>
                    <a:pt x="49" y="52"/>
                    <a:pt x="52" y="50"/>
                    <a:pt x="55" y="46"/>
                  </a:cubicBezTo>
                  <a:cubicBezTo>
                    <a:pt x="58" y="42"/>
                    <a:pt x="60" y="38"/>
                    <a:pt x="60" y="33"/>
                  </a:cubicBezTo>
                  <a:cubicBezTo>
                    <a:pt x="60" y="28"/>
                    <a:pt x="58" y="23"/>
                    <a:pt x="55" y="19"/>
                  </a:cubicBezTo>
                  <a:cubicBezTo>
                    <a:pt x="51" y="16"/>
                    <a:pt x="48" y="14"/>
                    <a:pt x="43" y="14"/>
                  </a:cubicBezTo>
                  <a:cubicBezTo>
                    <a:pt x="16" y="14"/>
                    <a:pt x="16" y="14"/>
                    <a:pt x="16" y="14"/>
                  </a:cubicBezTo>
                  <a:lnTo>
                    <a:pt x="16" y="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5" name="Rectangle 181">
              <a:extLst>
                <a:ext uri="{FF2B5EF4-FFF2-40B4-BE49-F238E27FC236}">
                  <a16:creationId xmlns:a16="http://schemas.microsoft.com/office/drawing/2014/main" id="{A4A41F78-9236-3C80-C820-ACB083029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863" y="5033963"/>
              <a:ext cx="11113" cy="714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6" name="Freeform 182">
              <a:extLst>
                <a:ext uri="{FF2B5EF4-FFF2-40B4-BE49-F238E27FC236}">
                  <a16:creationId xmlns:a16="http://schemas.microsoft.com/office/drawing/2014/main" id="{C6CD2D07-11B4-D9A9-96C7-A6C551EF85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1725" y="5032376"/>
              <a:ext cx="69850" cy="74613"/>
            </a:xfrm>
            <a:custGeom>
              <a:avLst/>
              <a:gdLst>
                <a:gd name="T0" fmla="*/ 0 w 97"/>
                <a:gd name="T1" fmla="*/ 51 h 103"/>
                <a:gd name="T2" fmla="*/ 3 w 97"/>
                <a:gd name="T3" fmla="*/ 32 h 103"/>
                <a:gd name="T4" fmla="*/ 14 w 97"/>
                <a:gd name="T5" fmla="*/ 16 h 103"/>
                <a:gd name="T6" fmla="*/ 29 w 97"/>
                <a:gd name="T7" fmla="*/ 4 h 103"/>
                <a:gd name="T8" fmla="*/ 48 w 97"/>
                <a:gd name="T9" fmla="*/ 0 h 103"/>
                <a:gd name="T10" fmla="*/ 68 w 97"/>
                <a:gd name="T11" fmla="*/ 5 h 103"/>
                <a:gd name="T12" fmla="*/ 83 w 97"/>
                <a:gd name="T13" fmla="*/ 16 h 103"/>
                <a:gd name="T14" fmla="*/ 93 w 97"/>
                <a:gd name="T15" fmla="*/ 33 h 103"/>
                <a:gd name="T16" fmla="*/ 97 w 97"/>
                <a:gd name="T17" fmla="*/ 51 h 103"/>
                <a:gd name="T18" fmla="*/ 93 w 97"/>
                <a:gd name="T19" fmla="*/ 71 h 103"/>
                <a:gd name="T20" fmla="*/ 83 w 97"/>
                <a:gd name="T21" fmla="*/ 87 h 103"/>
                <a:gd name="T22" fmla="*/ 67 w 97"/>
                <a:gd name="T23" fmla="*/ 98 h 103"/>
                <a:gd name="T24" fmla="*/ 48 w 97"/>
                <a:gd name="T25" fmla="*/ 103 h 103"/>
                <a:gd name="T26" fmla="*/ 32 w 97"/>
                <a:gd name="T27" fmla="*/ 100 h 103"/>
                <a:gd name="T28" fmla="*/ 18 w 97"/>
                <a:gd name="T29" fmla="*/ 92 h 103"/>
                <a:gd name="T30" fmla="*/ 8 w 97"/>
                <a:gd name="T31" fmla="*/ 81 h 103"/>
                <a:gd name="T32" fmla="*/ 2 w 97"/>
                <a:gd name="T33" fmla="*/ 67 h 103"/>
                <a:gd name="T34" fmla="*/ 0 w 97"/>
                <a:gd name="T35" fmla="*/ 51 h 103"/>
                <a:gd name="T36" fmla="*/ 48 w 97"/>
                <a:gd name="T37" fmla="*/ 88 h 103"/>
                <a:gd name="T38" fmla="*/ 62 w 97"/>
                <a:gd name="T39" fmla="*/ 85 h 103"/>
                <a:gd name="T40" fmla="*/ 72 w 97"/>
                <a:gd name="T41" fmla="*/ 77 h 103"/>
                <a:gd name="T42" fmla="*/ 78 w 97"/>
                <a:gd name="T43" fmla="*/ 65 h 103"/>
                <a:gd name="T44" fmla="*/ 80 w 97"/>
                <a:gd name="T45" fmla="*/ 51 h 103"/>
                <a:gd name="T46" fmla="*/ 78 w 97"/>
                <a:gd name="T47" fmla="*/ 38 h 103"/>
                <a:gd name="T48" fmla="*/ 71 w 97"/>
                <a:gd name="T49" fmla="*/ 26 h 103"/>
                <a:gd name="T50" fmla="*/ 61 w 97"/>
                <a:gd name="T51" fmla="*/ 18 h 103"/>
                <a:gd name="T52" fmla="*/ 48 w 97"/>
                <a:gd name="T53" fmla="*/ 15 h 103"/>
                <a:gd name="T54" fmla="*/ 35 w 97"/>
                <a:gd name="T55" fmla="*/ 18 h 103"/>
                <a:gd name="T56" fmla="*/ 24 w 97"/>
                <a:gd name="T57" fmla="*/ 26 h 103"/>
                <a:gd name="T58" fmla="*/ 18 w 97"/>
                <a:gd name="T59" fmla="*/ 38 h 103"/>
                <a:gd name="T60" fmla="*/ 16 w 97"/>
                <a:gd name="T61" fmla="*/ 51 h 103"/>
                <a:gd name="T62" fmla="*/ 20 w 97"/>
                <a:gd name="T63" fmla="*/ 69 h 103"/>
                <a:gd name="T64" fmla="*/ 31 w 97"/>
                <a:gd name="T65" fmla="*/ 83 h 103"/>
                <a:gd name="T66" fmla="*/ 48 w 97"/>
                <a:gd name="T67" fmla="*/ 8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" h="103">
                  <a:moveTo>
                    <a:pt x="0" y="51"/>
                  </a:moveTo>
                  <a:cubicBezTo>
                    <a:pt x="0" y="45"/>
                    <a:pt x="1" y="38"/>
                    <a:pt x="3" y="32"/>
                  </a:cubicBezTo>
                  <a:cubicBezTo>
                    <a:pt x="6" y="26"/>
                    <a:pt x="9" y="20"/>
                    <a:pt x="14" y="16"/>
                  </a:cubicBezTo>
                  <a:cubicBezTo>
                    <a:pt x="18" y="11"/>
                    <a:pt x="23" y="7"/>
                    <a:pt x="29" y="4"/>
                  </a:cubicBezTo>
                  <a:cubicBezTo>
                    <a:pt x="35" y="2"/>
                    <a:pt x="41" y="0"/>
                    <a:pt x="48" y="0"/>
                  </a:cubicBezTo>
                  <a:cubicBezTo>
                    <a:pt x="55" y="0"/>
                    <a:pt x="62" y="2"/>
                    <a:pt x="68" y="5"/>
                  </a:cubicBezTo>
                  <a:cubicBezTo>
                    <a:pt x="74" y="8"/>
                    <a:pt x="79" y="11"/>
                    <a:pt x="83" y="16"/>
                  </a:cubicBezTo>
                  <a:cubicBezTo>
                    <a:pt x="87" y="21"/>
                    <a:pt x="91" y="27"/>
                    <a:pt x="93" y="33"/>
                  </a:cubicBezTo>
                  <a:cubicBezTo>
                    <a:pt x="95" y="39"/>
                    <a:pt x="97" y="45"/>
                    <a:pt x="97" y="51"/>
                  </a:cubicBezTo>
                  <a:cubicBezTo>
                    <a:pt x="97" y="58"/>
                    <a:pt x="95" y="65"/>
                    <a:pt x="93" y="71"/>
                  </a:cubicBezTo>
                  <a:cubicBezTo>
                    <a:pt x="90" y="77"/>
                    <a:pt x="87" y="82"/>
                    <a:pt x="83" y="87"/>
                  </a:cubicBezTo>
                  <a:cubicBezTo>
                    <a:pt x="79" y="92"/>
                    <a:pt x="73" y="96"/>
                    <a:pt x="67" y="98"/>
                  </a:cubicBezTo>
                  <a:cubicBezTo>
                    <a:pt x="61" y="101"/>
                    <a:pt x="55" y="103"/>
                    <a:pt x="48" y="103"/>
                  </a:cubicBezTo>
                  <a:cubicBezTo>
                    <a:pt x="42" y="103"/>
                    <a:pt x="37" y="102"/>
                    <a:pt x="32" y="100"/>
                  </a:cubicBezTo>
                  <a:cubicBezTo>
                    <a:pt x="27" y="98"/>
                    <a:pt x="22" y="95"/>
                    <a:pt x="18" y="92"/>
                  </a:cubicBezTo>
                  <a:cubicBezTo>
                    <a:pt x="15" y="89"/>
                    <a:pt x="11" y="85"/>
                    <a:pt x="8" y="81"/>
                  </a:cubicBezTo>
                  <a:cubicBezTo>
                    <a:pt x="6" y="76"/>
                    <a:pt x="3" y="72"/>
                    <a:pt x="2" y="67"/>
                  </a:cubicBezTo>
                  <a:cubicBezTo>
                    <a:pt x="0" y="62"/>
                    <a:pt x="0" y="56"/>
                    <a:pt x="0" y="51"/>
                  </a:cubicBezTo>
                  <a:close/>
                  <a:moveTo>
                    <a:pt x="48" y="88"/>
                  </a:moveTo>
                  <a:cubicBezTo>
                    <a:pt x="53" y="88"/>
                    <a:pt x="58" y="87"/>
                    <a:pt x="62" y="85"/>
                  </a:cubicBezTo>
                  <a:cubicBezTo>
                    <a:pt x="66" y="83"/>
                    <a:pt x="69" y="80"/>
                    <a:pt x="72" y="77"/>
                  </a:cubicBezTo>
                  <a:cubicBezTo>
                    <a:pt x="74" y="73"/>
                    <a:pt x="77" y="69"/>
                    <a:pt x="78" y="65"/>
                  </a:cubicBezTo>
                  <a:cubicBezTo>
                    <a:pt x="79" y="60"/>
                    <a:pt x="80" y="56"/>
                    <a:pt x="80" y="51"/>
                  </a:cubicBezTo>
                  <a:cubicBezTo>
                    <a:pt x="80" y="47"/>
                    <a:pt x="79" y="42"/>
                    <a:pt x="78" y="38"/>
                  </a:cubicBezTo>
                  <a:cubicBezTo>
                    <a:pt x="76" y="33"/>
                    <a:pt x="74" y="29"/>
                    <a:pt x="71" y="26"/>
                  </a:cubicBezTo>
                  <a:cubicBezTo>
                    <a:pt x="69" y="22"/>
                    <a:pt x="65" y="20"/>
                    <a:pt x="61" y="18"/>
                  </a:cubicBezTo>
                  <a:cubicBezTo>
                    <a:pt x="57" y="16"/>
                    <a:pt x="53" y="15"/>
                    <a:pt x="48" y="15"/>
                  </a:cubicBezTo>
                  <a:cubicBezTo>
                    <a:pt x="43" y="15"/>
                    <a:pt x="39" y="16"/>
                    <a:pt x="35" y="18"/>
                  </a:cubicBezTo>
                  <a:cubicBezTo>
                    <a:pt x="30" y="20"/>
                    <a:pt x="27" y="23"/>
                    <a:pt x="24" y="26"/>
                  </a:cubicBezTo>
                  <a:cubicBezTo>
                    <a:pt x="22" y="30"/>
                    <a:pt x="20" y="34"/>
                    <a:pt x="18" y="38"/>
                  </a:cubicBezTo>
                  <a:cubicBezTo>
                    <a:pt x="17" y="42"/>
                    <a:pt x="16" y="47"/>
                    <a:pt x="16" y="51"/>
                  </a:cubicBezTo>
                  <a:cubicBezTo>
                    <a:pt x="16" y="58"/>
                    <a:pt x="17" y="64"/>
                    <a:pt x="20" y="69"/>
                  </a:cubicBezTo>
                  <a:cubicBezTo>
                    <a:pt x="22" y="75"/>
                    <a:pt x="26" y="79"/>
                    <a:pt x="31" y="83"/>
                  </a:cubicBezTo>
                  <a:cubicBezTo>
                    <a:pt x="36" y="86"/>
                    <a:pt x="42" y="88"/>
                    <a:pt x="48" y="8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7" name="Freeform 183">
              <a:extLst>
                <a:ext uri="{FF2B5EF4-FFF2-40B4-BE49-F238E27FC236}">
                  <a16:creationId xmlns:a16="http://schemas.microsoft.com/office/drawing/2014/main" id="{11C7F0F9-2B89-C9E4-D8CB-B61D00AED3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47775" y="5033963"/>
              <a:ext cx="60325" cy="71438"/>
            </a:xfrm>
            <a:custGeom>
              <a:avLst/>
              <a:gdLst>
                <a:gd name="T0" fmla="*/ 0 w 85"/>
                <a:gd name="T1" fmla="*/ 101 h 101"/>
                <a:gd name="T2" fmla="*/ 0 w 85"/>
                <a:gd name="T3" fmla="*/ 0 h 101"/>
                <a:gd name="T4" fmla="*/ 36 w 85"/>
                <a:gd name="T5" fmla="*/ 0 h 101"/>
                <a:gd name="T6" fmla="*/ 57 w 85"/>
                <a:gd name="T7" fmla="*/ 4 h 101"/>
                <a:gd name="T8" fmla="*/ 73 w 85"/>
                <a:gd name="T9" fmla="*/ 15 h 101"/>
                <a:gd name="T10" fmla="*/ 82 w 85"/>
                <a:gd name="T11" fmla="*/ 31 h 101"/>
                <a:gd name="T12" fmla="*/ 85 w 85"/>
                <a:gd name="T13" fmla="*/ 50 h 101"/>
                <a:gd name="T14" fmla="*/ 72 w 85"/>
                <a:gd name="T15" fmla="*/ 87 h 101"/>
                <a:gd name="T16" fmla="*/ 36 w 85"/>
                <a:gd name="T17" fmla="*/ 101 h 101"/>
                <a:gd name="T18" fmla="*/ 0 w 85"/>
                <a:gd name="T19" fmla="*/ 101 h 101"/>
                <a:gd name="T20" fmla="*/ 36 w 85"/>
                <a:gd name="T21" fmla="*/ 14 h 101"/>
                <a:gd name="T22" fmla="*/ 16 w 85"/>
                <a:gd name="T23" fmla="*/ 14 h 101"/>
                <a:gd name="T24" fmla="*/ 16 w 85"/>
                <a:gd name="T25" fmla="*/ 87 h 101"/>
                <a:gd name="T26" fmla="*/ 36 w 85"/>
                <a:gd name="T27" fmla="*/ 87 h 101"/>
                <a:gd name="T28" fmla="*/ 54 w 85"/>
                <a:gd name="T29" fmla="*/ 82 h 101"/>
                <a:gd name="T30" fmla="*/ 65 w 85"/>
                <a:gd name="T31" fmla="*/ 69 h 101"/>
                <a:gd name="T32" fmla="*/ 69 w 85"/>
                <a:gd name="T33" fmla="*/ 50 h 101"/>
                <a:gd name="T34" fmla="*/ 60 w 85"/>
                <a:gd name="T35" fmla="*/ 24 h 101"/>
                <a:gd name="T36" fmla="*/ 36 w 85"/>
                <a:gd name="T37" fmla="*/ 1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101">
                  <a:moveTo>
                    <a:pt x="0" y="10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4" y="0"/>
                    <a:pt x="51" y="1"/>
                    <a:pt x="57" y="4"/>
                  </a:cubicBezTo>
                  <a:cubicBezTo>
                    <a:pt x="64" y="6"/>
                    <a:pt x="69" y="10"/>
                    <a:pt x="73" y="15"/>
                  </a:cubicBezTo>
                  <a:cubicBezTo>
                    <a:pt x="77" y="19"/>
                    <a:pt x="80" y="25"/>
                    <a:pt x="82" y="31"/>
                  </a:cubicBezTo>
                  <a:cubicBezTo>
                    <a:pt x="84" y="37"/>
                    <a:pt x="85" y="43"/>
                    <a:pt x="85" y="50"/>
                  </a:cubicBezTo>
                  <a:cubicBezTo>
                    <a:pt x="85" y="65"/>
                    <a:pt x="81" y="78"/>
                    <a:pt x="72" y="87"/>
                  </a:cubicBezTo>
                  <a:cubicBezTo>
                    <a:pt x="63" y="96"/>
                    <a:pt x="51" y="101"/>
                    <a:pt x="36" y="101"/>
                  </a:cubicBezTo>
                  <a:lnTo>
                    <a:pt x="0" y="101"/>
                  </a:lnTo>
                  <a:close/>
                  <a:moveTo>
                    <a:pt x="3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87"/>
                    <a:pt x="16" y="87"/>
                    <a:pt x="16" y="87"/>
                  </a:cubicBezTo>
                  <a:cubicBezTo>
                    <a:pt x="36" y="87"/>
                    <a:pt x="36" y="87"/>
                    <a:pt x="36" y="87"/>
                  </a:cubicBezTo>
                  <a:cubicBezTo>
                    <a:pt x="43" y="87"/>
                    <a:pt x="49" y="85"/>
                    <a:pt x="54" y="82"/>
                  </a:cubicBezTo>
                  <a:cubicBezTo>
                    <a:pt x="59" y="79"/>
                    <a:pt x="63" y="74"/>
                    <a:pt x="65" y="69"/>
                  </a:cubicBezTo>
                  <a:cubicBezTo>
                    <a:pt x="68" y="63"/>
                    <a:pt x="69" y="57"/>
                    <a:pt x="69" y="50"/>
                  </a:cubicBezTo>
                  <a:cubicBezTo>
                    <a:pt x="69" y="39"/>
                    <a:pt x="66" y="31"/>
                    <a:pt x="60" y="24"/>
                  </a:cubicBezTo>
                  <a:cubicBezTo>
                    <a:pt x="54" y="17"/>
                    <a:pt x="46" y="14"/>
                    <a:pt x="3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8" name="Freeform 184">
              <a:extLst>
                <a:ext uri="{FF2B5EF4-FFF2-40B4-BE49-F238E27FC236}">
                  <a16:creationId xmlns:a16="http://schemas.microsoft.com/office/drawing/2014/main" id="{82280C96-C6C2-7213-E61E-FE9243934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30325" y="5033963"/>
              <a:ext cx="66675" cy="71438"/>
            </a:xfrm>
            <a:custGeom>
              <a:avLst/>
              <a:gdLst>
                <a:gd name="T0" fmla="*/ 18 w 42"/>
                <a:gd name="T1" fmla="*/ 0 h 45"/>
                <a:gd name="T2" fmla="*/ 25 w 42"/>
                <a:gd name="T3" fmla="*/ 0 h 45"/>
                <a:gd name="T4" fmla="*/ 42 w 42"/>
                <a:gd name="T5" fmla="*/ 45 h 45"/>
                <a:gd name="T6" fmla="*/ 35 w 42"/>
                <a:gd name="T7" fmla="*/ 45 h 45"/>
                <a:gd name="T8" fmla="*/ 30 w 42"/>
                <a:gd name="T9" fmla="*/ 33 h 45"/>
                <a:gd name="T10" fmla="*/ 13 w 42"/>
                <a:gd name="T11" fmla="*/ 33 h 45"/>
                <a:gd name="T12" fmla="*/ 8 w 42"/>
                <a:gd name="T13" fmla="*/ 45 h 45"/>
                <a:gd name="T14" fmla="*/ 0 w 42"/>
                <a:gd name="T15" fmla="*/ 45 h 45"/>
                <a:gd name="T16" fmla="*/ 18 w 42"/>
                <a:gd name="T17" fmla="*/ 0 h 45"/>
                <a:gd name="T18" fmla="*/ 29 w 42"/>
                <a:gd name="T19" fmla="*/ 28 h 45"/>
                <a:gd name="T20" fmla="*/ 21 w 42"/>
                <a:gd name="T21" fmla="*/ 8 h 45"/>
                <a:gd name="T22" fmla="*/ 14 w 42"/>
                <a:gd name="T23" fmla="*/ 28 h 45"/>
                <a:gd name="T24" fmla="*/ 29 w 42"/>
                <a:gd name="T25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45">
                  <a:moveTo>
                    <a:pt x="18" y="0"/>
                  </a:moveTo>
                  <a:lnTo>
                    <a:pt x="25" y="0"/>
                  </a:lnTo>
                  <a:lnTo>
                    <a:pt x="42" y="45"/>
                  </a:lnTo>
                  <a:lnTo>
                    <a:pt x="35" y="45"/>
                  </a:lnTo>
                  <a:lnTo>
                    <a:pt x="30" y="33"/>
                  </a:lnTo>
                  <a:lnTo>
                    <a:pt x="13" y="33"/>
                  </a:lnTo>
                  <a:lnTo>
                    <a:pt x="8" y="45"/>
                  </a:lnTo>
                  <a:lnTo>
                    <a:pt x="0" y="45"/>
                  </a:lnTo>
                  <a:lnTo>
                    <a:pt x="18" y="0"/>
                  </a:lnTo>
                  <a:close/>
                  <a:moveTo>
                    <a:pt x="29" y="28"/>
                  </a:moveTo>
                  <a:lnTo>
                    <a:pt x="21" y="8"/>
                  </a:lnTo>
                  <a:lnTo>
                    <a:pt x="14" y="28"/>
                  </a:lnTo>
                  <a:lnTo>
                    <a:pt x="29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39" name="Freeform 185">
              <a:extLst>
                <a:ext uri="{FF2B5EF4-FFF2-40B4-BE49-F238E27FC236}">
                  <a16:creationId xmlns:a16="http://schemas.microsoft.com/office/drawing/2014/main" id="{CCB47475-13CB-AE7F-F2CD-0142E45442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5180013"/>
              <a:ext cx="57150" cy="69850"/>
            </a:xfrm>
            <a:custGeom>
              <a:avLst/>
              <a:gdLst>
                <a:gd name="T0" fmla="*/ 0 w 78"/>
                <a:gd name="T1" fmla="*/ 100 h 100"/>
                <a:gd name="T2" fmla="*/ 0 w 78"/>
                <a:gd name="T3" fmla="*/ 0 h 100"/>
                <a:gd name="T4" fmla="*/ 44 w 78"/>
                <a:gd name="T5" fmla="*/ 0 h 100"/>
                <a:gd name="T6" fmla="*/ 57 w 78"/>
                <a:gd name="T7" fmla="*/ 3 h 100"/>
                <a:gd name="T8" fmla="*/ 68 w 78"/>
                <a:gd name="T9" fmla="*/ 11 h 100"/>
                <a:gd name="T10" fmla="*/ 75 w 78"/>
                <a:gd name="T11" fmla="*/ 22 h 100"/>
                <a:gd name="T12" fmla="*/ 78 w 78"/>
                <a:gd name="T13" fmla="*/ 35 h 100"/>
                <a:gd name="T14" fmla="*/ 75 w 78"/>
                <a:gd name="T15" fmla="*/ 48 h 100"/>
                <a:gd name="T16" fmla="*/ 69 w 78"/>
                <a:gd name="T17" fmla="*/ 59 h 100"/>
                <a:gd name="T18" fmla="*/ 58 w 78"/>
                <a:gd name="T19" fmla="*/ 67 h 100"/>
                <a:gd name="T20" fmla="*/ 45 w 78"/>
                <a:gd name="T21" fmla="*/ 70 h 100"/>
                <a:gd name="T22" fmla="*/ 28 w 78"/>
                <a:gd name="T23" fmla="*/ 70 h 100"/>
                <a:gd name="T24" fmla="*/ 28 w 78"/>
                <a:gd name="T25" fmla="*/ 100 h 100"/>
                <a:gd name="T26" fmla="*/ 0 w 78"/>
                <a:gd name="T27" fmla="*/ 100 h 100"/>
                <a:gd name="T28" fmla="*/ 28 w 78"/>
                <a:gd name="T29" fmla="*/ 45 h 100"/>
                <a:gd name="T30" fmla="*/ 43 w 78"/>
                <a:gd name="T31" fmla="*/ 45 h 100"/>
                <a:gd name="T32" fmla="*/ 48 w 78"/>
                <a:gd name="T33" fmla="*/ 43 h 100"/>
                <a:gd name="T34" fmla="*/ 50 w 78"/>
                <a:gd name="T35" fmla="*/ 35 h 100"/>
                <a:gd name="T36" fmla="*/ 47 w 78"/>
                <a:gd name="T37" fmla="*/ 26 h 100"/>
                <a:gd name="T38" fmla="*/ 42 w 78"/>
                <a:gd name="T39" fmla="*/ 24 h 100"/>
                <a:gd name="T40" fmla="*/ 28 w 78"/>
                <a:gd name="T41" fmla="*/ 24 h 100"/>
                <a:gd name="T42" fmla="*/ 28 w 78"/>
                <a:gd name="T43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9" y="0"/>
                    <a:pt x="53" y="1"/>
                    <a:pt x="57" y="3"/>
                  </a:cubicBezTo>
                  <a:cubicBezTo>
                    <a:pt x="62" y="5"/>
                    <a:pt x="65" y="7"/>
                    <a:pt x="68" y="11"/>
                  </a:cubicBezTo>
                  <a:cubicBezTo>
                    <a:pt x="71" y="14"/>
                    <a:pt x="74" y="18"/>
                    <a:pt x="75" y="22"/>
                  </a:cubicBezTo>
                  <a:cubicBezTo>
                    <a:pt x="77" y="26"/>
                    <a:pt x="78" y="30"/>
                    <a:pt x="78" y="35"/>
                  </a:cubicBezTo>
                  <a:cubicBezTo>
                    <a:pt x="78" y="39"/>
                    <a:pt x="77" y="43"/>
                    <a:pt x="75" y="48"/>
                  </a:cubicBezTo>
                  <a:cubicBezTo>
                    <a:pt x="74" y="52"/>
                    <a:pt x="72" y="56"/>
                    <a:pt x="69" y="59"/>
                  </a:cubicBezTo>
                  <a:cubicBezTo>
                    <a:pt x="66" y="62"/>
                    <a:pt x="62" y="65"/>
                    <a:pt x="58" y="67"/>
                  </a:cubicBezTo>
                  <a:cubicBezTo>
                    <a:pt x="54" y="69"/>
                    <a:pt x="49" y="70"/>
                    <a:pt x="45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3" y="45"/>
                    <a:pt x="43" y="45"/>
                    <a:pt x="43" y="45"/>
                  </a:cubicBezTo>
                  <a:cubicBezTo>
                    <a:pt x="45" y="45"/>
                    <a:pt x="46" y="44"/>
                    <a:pt x="48" y="43"/>
                  </a:cubicBezTo>
                  <a:cubicBezTo>
                    <a:pt x="49" y="41"/>
                    <a:pt x="50" y="38"/>
                    <a:pt x="50" y="35"/>
                  </a:cubicBezTo>
                  <a:cubicBezTo>
                    <a:pt x="50" y="31"/>
                    <a:pt x="49" y="28"/>
                    <a:pt x="47" y="26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0" name="Freeform 186">
              <a:extLst>
                <a:ext uri="{FF2B5EF4-FFF2-40B4-BE49-F238E27FC236}">
                  <a16:creationId xmlns:a16="http://schemas.microsoft.com/office/drawing/2014/main" id="{B9484F2E-42C3-3571-DEC5-1BDFC1C12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138" y="5180013"/>
              <a:ext cx="61913" cy="69850"/>
            </a:xfrm>
            <a:custGeom>
              <a:avLst/>
              <a:gdLst>
                <a:gd name="T0" fmla="*/ 0 w 87"/>
                <a:gd name="T1" fmla="*/ 100 h 100"/>
                <a:gd name="T2" fmla="*/ 0 w 87"/>
                <a:gd name="T3" fmla="*/ 0 h 100"/>
                <a:gd name="T4" fmla="*/ 47 w 87"/>
                <a:gd name="T5" fmla="*/ 0 h 100"/>
                <a:gd name="T6" fmla="*/ 60 w 87"/>
                <a:gd name="T7" fmla="*/ 3 h 100"/>
                <a:gd name="T8" fmla="*/ 71 w 87"/>
                <a:gd name="T9" fmla="*/ 11 h 100"/>
                <a:gd name="T10" fmla="*/ 78 w 87"/>
                <a:gd name="T11" fmla="*/ 22 h 100"/>
                <a:gd name="T12" fmla="*/ 81 w 87"/>
                <a:gd name="T13" fmla="*/ 35 h 100"/>
                <a:gd name="T14" fmla="*/ 77 w 87"/>
                <a:gd name="T15" fmla="*/ 51 h 100"/>
                <a:gd name="T16" fmla="*/ 66 w 87"/>
                <a:gd name="T17" fmla="*/ 63 h 100"/>
                <a:gd name="T18" fmla="*/ 87 w 87"/>
                <a:gd name="T19" fmla="*/ 100 h 100"/>
                <a:gd name="T20" fmla="*/ 57 w 87"/>
                <a:gd name="T21" fmla="*/ 100 h 100"/>
                <a:gd name="T22" fmla="*/ 39 w 87"/>
                <a:gd name="T23" fmla="*/ 70 h 100"/>
                <a:gd name="T24" fmla="*/ 28 w 87"/>
                <a:gd name="T25" fmla="*/ 70 h 100"/>
                <a:gd name="T26" fmla="*/ 28 w 87"/>
                <a:gd name="T27" fmla="*/ 100 h 100"/>
                <a:gd name="T28" fmla="*/ 0 w 87"/>
                <a:gd name="T29" fmla="*/ 100 h 100"/>
                <a:gd name="T30" fmla="*/ 28 w 87"/>
                <a:gd name="T31" fmla="*/ 45 h 100"/>
                <a:gd name="T32" fmla="*/ 45 w 87"/>
                <a:gd name="T33" fmla="*/ 45 h 100"/>
                <a:gd name="T34" fmla="*/ 50 w 87"/>
                <a:gd name="T35" fmla="*/ 42 h 100"/>
                <a:gd name="T36" fmla="*/ 52 w 87"/>
                <a:gd name="T37" fmla="*/ 35 h 100"/>
                <a:gd name="T38" fmla="*/ 50 w 87"/>
                <a:gd name="T39" fmla="*/ 27 h 100"/>
                <a:gd name="T40" fmla="*/ 45 w 87"/>
                <a:gd name="T41" fmla="*/ 24 h 100"/>
                <a:gd name="T42" fmla="*/ 28 w 87"/>
                <a:gd name="T43" fmla="*/ 24 h 100"/>
                <a:gd name="T44" fmla="*/ 28 w 87"/>
                <a:gd name="T45" fmla="*/ 45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7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1" y="0"/>
                    <a:pt x="56" y="1"/>
                    <a:pt x="60" y="3"/>
                  </a:cubicBezTo>
                  <a:cubicBezTo>
                    <a:pt x="65" y="5"/>
                    <a:pt x="68" y="7"/>
                    <a:pt x="71" y="11"/>
                  </a:cubicBezTo>
                  <a:cubicBezTo>
                    <a:pt x="74" y="14"/>
                    <a:pt x="76" y="18"/>
                    <a:pt x="78" y="22"/>
                  </a:cubicBezTo>
                  <a:cubicBezTo>
                    <a:pt x="80" y="26"/>
                    <a:pt x="81" y="30"/>
                    <a:pt x="81" y="35"/>
                  </a:cubicBezTo>
                  <a:cubicBezTo>
                    <a:pt x="81" y="40"/>
                    <a:pt x="79" y="46"/>
                    <a:pt x="77" y="51"/>
                  </a:cubicBezTo>
                  <a:cubicBezTo>
                    <a:pt x="74" y="56"/>
                    <a:pt x="71" y="60"/>
                    <a:pt x="66" y="63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8" y="100"/>
                    <a:pt x="28" y="100"/>
                    <a:pt x="28" y="100"/>
                  </a:cubicBezTo>
                  <a:lnTo>
                    <a:pt x="0" y="100"/>
                  </a:lnTo>
                  <a:close/>
                  <a:moveTo>
                    <a:pt x="28" y="45"/>
                  </a:moveTo>
                  <a:cubicBezTo>
                    <a:pt x="45" y="45"/>
                    <a:pt x="45" y="45"/>
                    <a:pt x="45" y="45"/>
                  </a:cubicBezTo>
                  <a:cubicBezTo>
                    <a:pt x="47" y="45"/>
                    <a:pt x="49" y="44"/>
                    <a:pt x="50" y="42"/>
                  </a:cubicBezTo>
                  <a:cubicBezTo>
                    <a:pt x="52" y="40"/>
                    <a:pt x="52" y="38"/>
                    <a:pt x="52" y="35"/>
                  </a:cubicBezTo>
                  <a:cubicBezTo>
                    <a:pt x="52" y="31"/>
                    <a:pt x="52" y="29"/>
                    <a:pt x="50" y="27"/>
                  </a:cubicBezTo>
                  <a:cubicBezTo>
                    <a:pt x="48" y="25"/>
                    <a:pt x="47" y="24"/>
                    <a:pt x="45" y="24"/>
                  </a:cubicBezTo>
                  <a:cubicBezTo>
                    <a:pt x="28" y="24"/>
                    <a:pt x="28" y="24"/>
                    <a:pt x="28" y="24"/>
                  </a:cubicBezTo>
                  <a:lnTo>
                    <a:pt x="28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1" name="Freeform 187">
              <a:extLst>
                <a:ext uri="{FF2B5EF4-FFF2-40B4-BE49-F238E27FC236}">
                  <a16:creationId xmlns:a16="http://schemas.microsoft.com/office/drawing/2014/main" id="{14693916-4842-A6F7-B08B-7C2C4EA2C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8" y="5180013"/>
              <a:ext cx="50800" cy="69850"/>
            </a:xfrm>
            <a:custGeom>
              <a:avLst/>
              <a:gdLst>
                <a:gd name="T0" fmla="*/ 32 w 32"/>
                <a:gd name="T1" fmla="*/ 34 h 44"/>
                <a:gd name="T2" fmla="*/ 32 w 32"/>
                <a:gd name="T3" fmla="*/ 44 h 44"/>
                <a:gd name="T4" fmla="*/ 0 w 32"/>
                <a:gd name="T5" fmla="*/ 44 h 44"/>
                <a:gd name="T6" fmla="*/ 0 w 32"/>
                <a:gd name="T7" fmla="*/ 0 h 44"/>
                <a:gd name="T8" fmla="*/ 32 w 32"/>
                <a:gd name="T9" fmla="*/ 0 h 44"/>
                <a:gd name="T10" fmla="*/ 32 w 32"/>
                <a:gd name="T11" fmla="*/ 10 h 44"/>
                <a:gd name="T12" fmla="*/ 12 w 32"/>
                <a:gd name="T13" fmla="*/ 10 h 44"/>
                <a:gd name="T14" fmla="*/ 12 w 32"/>
                <a:gd name="T15" fmla="*/ 17 h 44"/>
                <a:gd name="T16" fmla="*/ 29 w 32"/>
                <a:gd name="T17" fmla="*/ 17 h 44"/>
                <a:gd name="T18" fmla="*/ 29 w 32"/>
                <a:gd name="T19" fmla="*/ 26 h 44"/>
                <a:gd name="T20" fmla="*/ 12 w 32"/>
                <a:gd name="T21" fmla="*/ 26 h 44"/>
                <a:gd name="T22" fmla="*/ 12 w 32"/>
                <a:gd name="T23" fmla="*/ 34 h 44"/>
                <a:gd name="T24" fmla="*/ 32 w 32"/>
                <a:gd name="T25" fmla="*/ 3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44">
                  <a:moveTo>
                    <a:pt x="32" y="34"/>
                  </a:moveTo>
                  <a:lnTo>
                    <a:pt x="3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32" y="0"/>
                  </a:lnTo>
                  <a:lnTo>
                    <a:pt x="32" y="10"/>
                  </a:lnTo>
                  <a:lnTo>
                    <a:pt x="12" y="10"/>
                  </a:lnTo>
                  <a:lnTo>
                    <a:pt x="12" y="17"/>
                  </a:lnTo>
                  <a:lnTo>
                    <a:pt x="29" y="17"/>
                  </a:lnTo>
                  <a:lnTo>
                    <a:pt x="29" y="26"/>
                  </a:lnTo>
                  <a:lnTo>
                    <a:pt x="12" y="26"/>
                  </a:lnTo>
                  <a:lnTo>
                    <a:pt x="12" y="34"/>
                  </a:lnTo>
                  <a:lnTo>
                    <a:pt x="3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2" name="Freeform 188">
              <a:extLst>
                <a:ext uri="{FF2B5EF4-FFF2-40B4-BE49-F238E27FC236}">
                  <a16:creationId xmlns:a16="http://schemas.microsoft.com/office/drawing/2014/main" id="{F35C0F77-1F53-1DC7-4AD3-FD1CB6B51F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63" y="5180013"/>
              <a:ext cx="69850" cy="69850"/>
            </a:xfrm>
            <a:custGeom>
              <a:avLst/>
              <a:gdLst>
                <a:gd name="T0" fmla="*/ 13 w 44"/>
                <a:gd name="T1" fmla="*/ 0 h 44"/>
                <a:gd name="T2" fmla="*/ 22 w 44"/>
                <a:gd name="T3" fmla="*/ 30 h 44"/>
                <a:gd name="T4" fmla="*/ 31 w 44"/>
                <a:gd name="T5" fmla="*/ 0 h 44"/>
                <a:gd name="T6" fmla="*/ 44 w 44"/>
                <a:gd name="T7" fmla="*/ 0 h 44"/>
                <a:gd name="T8" fmla="*/ 29 w 44"/>
                <a:gd name="T9" fmla="*/ 44 h 44"/>
                <a:gd name="T10" fmla="*/ 16 w 44"/>
                <a:gd name="T11" fmla="*/ 44 h 44"/>
                <a:gd name="T12" fmla="*/ 0 w 44"/>
                <a:gd name="T13" fmla="*/ 0 h 44"/>
                <a:gd name="T14" fmla="*/ 13 w 44"/>
                <a:gd name="T1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44">
                  <a:moveTo>
                    <a:pt x="13" y="0"/>
                  </a:moveTo>
                  <a:lnTo>
                    <a:pt x="22" y="30"/>
                  </a:lnTo>
                  <a:lnTo>
                    <a:pt x="31" y="0"/>
                  </a:lnTo>
                  <a:lnTo>
                    <a:pt x="44" y="0"/>
                  </a:lnTo>
                  <a:lnTo>
                    <a:pt x="29" y="44"/>
                  </a:lnTo>
                  <a:lnTo>
                    <a:pt x="16" y="44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3" name="Rectangle 189">
              <a:extLst>
                <a:ext uri="{FF2B5EF4-FFF2-40B4-BE49-F238E27FC236}">
                  <a16:creationId xmlns:a16="http://schemas.microsoft.com/office/drawing/2014/main" id="{187F7216-59C7-C8A1-5C28-4CA542486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9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4" name="Freeform 190">
              <a:extLst>
                <a:ext uri="{FF2B5EF4-FFF2-40B4-BE49-F238E27FC236}">
                  <a16:creationId xmlns:a16="http://schemas.microsoft.com/office/drawing/2014/main" id="{0021EF75-6469-323C-98ED-AB53C8AEB7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5180013"/>
              <a:ext cx="65088" cy="69850"/>
            </a:xfrm>
            <a:custGeom>
              <a:avLst/>
              <a:gdLst>
                <a:gd name="T0" fmla="*/ 0 w 90"/>
                <a:gd name="T1" fmla="*/ 100 h 100"/>
                <a:gd name="T2" fmla="*/ 0 w 90"/>
                <a:gd name="T3" fmla="*/ 0 h 100"/>
                <a:gd name="T4" fmla="*/ 39 w 90"/>
                <a:gd name="T5" fmla="*/ 0 h 100"/>
                <a:gd name="T6" fmla="*/ 61 w 90"/>
                <a:gd name="T7" fmla="*/ 4 h 100"/>
                <a:gd name="T8" fmla="*/ 77 w 90"/>
                <a:gd name="T9" fmla="*/ 14 h 100"/>
                <a:gd name="T10" fmla="*/ 86 w 90"/>
                <a:gd name="T11" fmla="*/ 30 h 100"/>
                <a:gd name="T12" fmla="*/ 90 w 90"/>
                <a:gd name="T13" fmla="*/ 50 h 100"/>
                <a:gd name="T14" fmla="*/ 76 w 90"/>
                <a:gd name="T15" fmla="*/ 87 h 100"/>
                <a:gd name="T16" fmla="*/ 39 w 90"/>
                <a:gd name="T17" fmla="*/ 100 h 100"/>
                <a:gd name="T18" fmla="*/ 0 w 90"/>
                <a:gd name="T19" fmla="*/ 100 h 100"/>
                <a:gd name="T20" fmla="*/ 39 w 90"/>
                <a:gd name="T21" fmla="*/ 24 h 100"/>
                <a:gd name="T22" fmla="*/ 28 w 90"/>
                <a:gd name="T23" fmla="*/ 24 h 100"/>
                <a:gd name="T24" fmla="*/ 28 w 90"/>
                <a:gd name="T25" fmla="*/ 76 h 100"/>
                <a:gd name="T26" fmla="*/ 39 w 90"/>
                <a:gd name="T27" fmla="*/ 76 h 100"/>
                <a:gd name="T28" fmla="*/ 56 w 90"/>
                <a:gd name="T29" fmla="*/ 69 h 100"/>
                <a:gd name="T30" fmla="*/ 62 w 90"/>
                <a:gd name="T31" fmla="*/ 50 h 100"/>
                <a:gd name="T32" fmla="*/ 56 w 90"/>
                <a:gd name="T33" fmla="*/ 31 h 100"/>
                <a:gd name="T34" fmla="*/ 39 w 90"/>
                <a:gd name="T35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0" h="100">
                  <a:moveTo>
                    <a:pt x="0" y="10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7" y="0"/>
                    <a:pt x="54" y="1"/>
                    <a:pt x="61" y="4"/>
                  </a:cubicBezTo>
                  <a:cubicBezTo>
                    <a:pt x="67" y="6"/>
                    <a:pt x="73" y="10"/>
                    <a:pt x="77" y="14"/>
                  </a:cubicBezTo>
                  <a:cubicBezTo>
                    <a:pt x="81" y="19"/>
                    <a:pt x="84" y="24"/>
                    <a:pt x="86" y="30"/>
                  </a:cubicBezTo>
                  <a:cubicBezTo>
                    <a:pt x="89" y="36"/>
                    <a:pt x="90" y="43"/>
                    <a:pt x="90" y="50"/>
                  </a:cubicBezTo>
                  <a:cubicBezTo>
                    <a:pt x="90" y="65"/>
                    <a:pt x="85" y="77"/>
                    <a:pt x="76" y="87"/>
                  </a:cubicBezTo>
                  <a:cubicBezTo>
                    <a:pt x="67" y="96"/>
                    <a:pt x="54" y="100"/>
                    <a:pt x="39" y="100"/>
                  </a:cubicBezTo>
                  <a:lnTo>
                    <a:pt x="0" y="100"/>
                  </a:lnTo>
                  <a:close/>
                  <a:moveTo>
                    <a:pt x="39" y="24"/>
                  </a:moveTo>
                  <a:cubicBezTo>
                    <a:pt x="28" y="24"/>
                    <a:pt x="28" y="24"/>
                    <a:pt x="28" y="24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39" y="76"/>
                    <a:pt x="39" y="76"/>
                    <a:pt x="39" y="76"/>
                  </a:cubicBezTo>
                  <a:cubicBezTo>
                    <a:pt x="46" y="76"/>
                    <a:pt x="51" y="74"/>
                    <a:pt x="56" y="69"/>
                  </a:cubicBezTo>
                  <a:cubicBezTo>
                    <a:pt x="60" y="64"/>
                    <a:pt x="62" y="58"/>
                    <a:pt x="62" y="50"/>
                  </a:cubicBezTo>
                  <a:cubicBezTo>
                    <a:pt x="62" y="42"/>
                    <a:pt x="60" y="36"/>
                    <a:pt x="56" y="31"/>
                  </a:cubicBezTo>
                  <a:cubicBezTo>
                    <a:pt x="51" y="26"/>
                    <a:pt x="46" y="24"/>
                    <a:pt x="39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5" name="Freeform 191">
              <a:extLst>
                <a:ext uri="{FF2B5EF4-FFF2-40B4-BE49-F238E27FC236}">
                  <a16:creationId xmlns:a16="http://schemas.microsoft.com/office/drawing/2014/main" id="{F847F3EA-E8F5-6156-D287-C09EA78F3FB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363" y="5159376"/>
              <a:ext cx="50800" cy="90488"/>
            </a:xfrm>
            <a:custGeom>
              <a:avLst/>
              <a:gdLst>
                <a:gd name="T0" fmla="*/ 32 w 32"/>
                <a:gd name="T1" fmla="*/ 47 h 57"/>
                <a:gd name="T2" fmla="*/ 32 w 32"/>
                <a:gd name="T3" fmla="*/ 57 h 57"/>
                <a:gd name="T4" fmla="*/ 0 w 32"/>
                <a:gd name="T5" fmla="*/ 57 h 57"/>
                <a:gd name="T6" fmla="*/ 0 w 32"/>
                <a:gd name="T7" fmla="*/ 13 h 57"/>
                <a:gd name="T8" fmla="*/ 32 w 32"/>
                <a:gd name="T9" fmla="*/ 13 h 57"/>
                <a:gd name="T10" fmla="*/ 32 w 32"/>
                <a:gd name="T11" fmla="*/ 23 h 57"/>
                <a:gd name="T12" fmla="*/ 12 w 32"/>
                <a:gd name="T13" fmla="*/ 23 h 57"/>
                <a:gd name="T14" fmla="*/ 12 w 32"/>
                <a:gd name="T15" fmla="*/ 30 h 57"/>
                <a:gd name="T16" fmla="*/ 29 w 32"/>
                <a:gd name="T17" fmla="*/ 30 h 57"/>
                <a:gd name="T18" fmla="*/ 29 w 32"/>
                <a:gd name="T19" fmla="*/ 39 h 57"/>
                <a:gd name="T20" fmla="*/ 12 w 32"/>
                <a:gd name="T21" fmla="*/ 39 h 57"/>
                <a:gd name="T22" fmla="*/ 12 w 32"/>
                <a:gd name="T23" fmla="*/ 47 h 57"/>
                <a:gd name="T24" fmla="*/ 32 w 32"/>
                <a:gd name="T25" fmla="*/ 47 h 57"/>
                <a:gd name="T26" fmla="*/ 5 w 32"/>
                <a:gd name="T27" fmla="*/ 7 h 57"/>
                <a:gd name="T28" fmla="*/ 12 w 32"/>
                <a:gd name="T29" fmla="*/ 0 h 57"/>
                <a:gd name="T30" fmla="*/ 20 w 32"/>
                <a:gd name="T31" fmla="*/ 0 h 57"/>
                <a:gd name="T32" fmla="*/ 28 w 32"/>
                <a:gd name="T33" fmla="*/ 7 h 57"/>
                <a:gd name="T34" fmla="*/ 21 w 32"/>
                <a:gd name="T35" fmla="*/ 9 h 57"/>
                <a:gd name="T36" fmla="*/ 16 w 32"/>
                <a:gd name="T37" fmla="*/ 5 h 57"/>
                <a:gd name="T38" fmla="*/ 11 w 32"/>
                <a:gd name="T39" fmla="*/ 9 h 57"/>
                <a:gd name="T40" fmla="*/ 5 w 32"/>
                <a:gd name="T41" fmla="*/ 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" h="57">
                  <a:moveTo>
                    <a:pt x="32" y="47"/>
                  </a:moveTo>
                  <a:lnTo>
                    <a:pt x="32" y="57"/>
                  </a:lnTo>
                  <a:lnTo>
                    <a:pt x="0" y="57"/>
                  </a:lnTo>
                  <a:lnTo>
                    <a:pt x="0" y="13"/>
                  </a:lnTo>
                  <a:lnTo>
                    <a:pt x="32" y="13"/>
                  </a:lnTo>
                  <a:lnTo>
                    <a:pt x="32" y="23"/>
                  </a:lnTo>
                  <a:lnTo>
                    <a:pt x="12" y="23"/>
                  </a:lnTo>
                  <a:lnTo>
                    <a:pt x="12" y="30"/>
                  </a:lnTo>
                  <a:lnTo>
                    <a:pt x="29" y="30"/>
                  </a:lnTo>
                  <a:lnTo>
                    <a:pt x="29" y="39"/>
                  </a:lnTo>
                  <a:lnTo>
                    <a:pt x="12" y="39"/>
                  </a:lnTo>
                  <a:lnTo>
                    <a:pt x="12" y="47"/>
                  </a:lnTo>
                  <a:lnTo>
                    <a:pt x="32" y="47"/>
                  </a:lnTo>
                  <a:close/>
                  <a:moveTo>
                    <a:pt x="5" y="7"/>
                  </a:moveTo>
                  <a:lnTo>
                    <a:pt x="12" y="0"/>
                  </a:lnTo>
                  <a:lnTo>
                    <a:pt x="20" y="0"/>
                  </a:lnTo>
                  <a:lnTo>
                    <a:pt x="28" y="7"/>
                  </a:lnTo>
                  <a:lnTo>
                    <a:pt x="21" y="9"/>
                  </a:lnTo>
                  <a:lnTo>
                    <a:pt x="16" y="5"/>
                  </a:lnTo>
                  <a:lnTo>
                    <a:pt x="11" y="9"/>
                  </a:lnTo>
                  <a:lnTo>
                    <a:pt x="5" y="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6" name="Freeform 192">
              <a:extLst>
                <a:ext uri="{FF2B5EF4-FFF2-40B4-BE49-F238E27FC236}">
                  <a16:creationId xmlns:a16="http://schemas.microsoft.com/office/drawing/2014/main" id="{19E99935-942D-962F-8226-7A1A2E7A0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325" y="5180013"/>
              <a:ext cx="63500" cy="69850"/>
            </a:xfrm>
            <a:custGeom>
              <a:avLst/>
              <a:gdLst>
                <a:gd name="T0" fmla="*/ 12 w 40"/>
                <a:gd name="T1" fmla="*/ 22 h 44"/>
                <a:gd name="T2" fmla="*/ 12 w 40"/>
                <a:gd name="T3" fmla="*/ 44 h 44"/>
                <a:gd name="T4" fmla="*/ 0 w 40"/>
                <a:gd name="T5" fmla="*/ 44 h 44"/>
                <a:gd name="T6" fmla="*/ 0 w 40"/>
                <a:gd name="T7" fmla="*/ 0 h 44"/>
                <a:gd name="T8" fmla="*/ 9 w 40"/>
                <a:gd name="T9" fmla="*/ 0 h 44"/>
                <a:gd name="T10" fmla="*/ 27 w 40"/>
                <a:gd name="T11" fmla="*/ 22 h 44"/>
                <a:gd name="T12" fmla="*/ 27 w 40"/>
                <a:gd name="T13" fmla="*/ 0 h 44"/>
                <a:gd name="T14" fmla="*/ 40 w 40"/>
                <a:gd name="T15" fmla="*/ 0 h 44"/>
                <a:gd name="T16" fmla="*/ 40 w 40"/>
                <a:gd name="T17" fmla="*/ 44 h 44"/>
                <a:gd name="T18" fmla="*/ 30 w 40"/>
                <a:gd name="T19" fmla="*/ 44 h 44"/>
                <a:gd name="T20" fmla="*/ 12 w 40"/>
                <a:gd name="T21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44">
                  <a:moveTo>
                    <a:pt x="12" y="22"/>
                  </a:moveTo>
                  <a:lnTo>
                    <a:pt x="12" y="44"/>
                  </a:lnTo>
                  <a:lnTo>
                    <a:pt x="0" y="44"/>
                  </a:lnTo>
                  <a:lnTo>
                    <a:pt x="0" y="0"/>
                  </a:lnTo>
                  <a:lnTo>
                    <a:pt x="9" y="0"/>
                  </a:lnTo>
                  <a:lnTo>
                    <a:pt x="27" y="22"/>
                  </a:lnTo>
                  <a:lnTo>
                    <a:pt x="27" y="0"/>
                  </a:lnTo>
                  <a:lnTo>
                    <a:pt x="40" y="0"/>
                  </a:lnTo>
                  <a:lnTo>
                    <a:pt x="40" y="44"/>
                  </a:lnTo>
                  <a:lnTo>
                    <a:pt x="30" y="44"/>
                  </a:lnTo>
                  <a:lnTo>
                    <a:pt x="12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7" name="Freeform 193">
              <a:extLst>
                <a:ext uri="{FF2B5EF4-FFF2-40B4-BE49-F238E27FC236}">
                  <a16:creationId xmlns:a16="http://schemas.microsoft.com/office/drawing/2014/main" id="{3CECA4C1-FC01-706F-088B-B2C3F35E4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400" y="5178426"/>
              <a:ext cx="66675" cy="73025"/>
            </a:xfrm>
            <a:custGeom>
              <a:avLst/>
              <a:gdLst>
                <a:gd name="T0" fmla="*/ 52 w 94"/>
                <a:gd name="T1" fmla="*/ 0 h 102"/>
                <a:gd name="T2" fmla="*/ 77 w 94"/>
                <a:gd name="T3" fmla="*/ 6 h 102"/>
                <a:gd name="T4" fmla="*/ 93 w 94"/>
                <a:gd name="T5" fmla="*/ 22 h 102"/>
                <a:gd name="T6" fmla="*/ 72 w 94"/>
                <a:gd name="T7" fmla="*/ 37 h 102"/>
                <a:gd name="T8" fmla="*/ 68 w 94"/>
                <a:gd name="T9" fmla="*/ 31 h 102"/>
                <a:gd name="T10" fmla="*/ 63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4 w 94"/>
                <a:gd name="T19" fmla="*/ 33 h 102"/>
                <a:gd name="T20" fmla="*/ 30 w 94"/>
                <a:gd name="T21" fmla="*/ 42 h 102"/>
                <a:gd name="T22" fmla="*/ 29 w 94"/>
                <a:gd name="T23" fmla="*/ 51 h 102"/>
                <a:gd name="T24" fmla="*/ 35 w 94"/>
                <a:gd name="T25" fmla="*/ 70 h 102"/>
                <a:gd name="T26" fmla="*/ 52 w 94"/>
                <a:gd name="T27" fmla="*/ 78 h 102"/>
                <a:gd name="T28" fmla="*/ 59 w 94"/>
                <a:gd name="T29" fmla="*/ 77 h 102"/>
                <a:gd name="T30" fmla="*/ 67 w 94"/>
                <a:gd name="T31" fmla="*/ 73 h 102"/>
                <a:gd name="T32" fmla="*/ 72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9 w 94"/>
                <a:gd name="T39" fmla="*/ 100 h 102"/>
                <a:gd name="T40" fmla="*/ 51 w 94"/>
                <a:gd name="T41" fmla="*/ 102 h 102"/>
                <a:gd name="T42" fmla="*/ 31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4 w 94"/>
                <a:gd name="T51" fmla="*/ 32 h 102"/>
                <a:gd name="T52" fmla="*/ 14 w 94"/>
                <a:gd name="T53" fmla="*/ 16 h 102"/>
                <a:gd name="T54" fmla="*/ 30 w 94"/>
                <a:gd name="T55" fmla="*/ 4 h 102"/>
                <a:gd name="T56" fmla="*/ 52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2" y="0"/>
                  </a:moveTo>
                  <a:cubicBezTo>
                    <a:pt x="61" y="0"/>
                    <a:pt x="70" y="2"/>
                    <a:pt x="77" y="6"/>
                  </a:cubicBezTo>
                  <a:cubicBezTo>
                    <a:pt x="84" y="10"/>
                    <a:pt x="90" y="15"/>
                    <a:pt x="93" y="22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5"/>
                    <a:pt x="70" y="33"/>
                    <a:pt x="68" y="31"/>
                  </a:cubicBezTo>
                  <a:cubicBezTo>
                    <a:pt x="67" y="29"/>
                    <a:pt x="65" y="28"/>
                    <a:pt x="63" y="27"/>
                  </a:cubicBezTo>
                  <a:cubicBezTo>
                    <a:pt x="61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8" y="25"/>
                    <a:pt x="44" y="25"/>
                    <a:pt x="41" y="27"/>
                  </a:cubicBezTo>
                  <a:cubicBezTo>
                    <a:pt x="38" y="28"/>
                    <a:pt x="36" y="31"/>
                    <a:pt x="34" y="33"/>
                  </a:cubicBezTo>
                  <a:cubicBezTo>
                    <a:pt x="32" y="36"/>
                    <a:pt x="31" y="38"/>
                    <a:pt x="30" y="42"/>
                  </a:cubicBezTo>
                  <a:cubicBezTo>
                    <a:pt x="29" y="45"/>
                    <a:pt x="29" y="48"/>
                    <a:pt x="29" y="51"/>
                  </a:cubicBezTo>
                  <a:cubicBezTo>
                    <a:pt x="29" y="58"/>
                    <a:pt x="31" y="65"/>
                    <a:pt x="35" y="70"/>
                  </a:cubicBezTo>
                  <a:cubicBezTo>
                    <a:pt x="39" y="75"/>
                    <a:pt x="45" y="78"/>
                    <a:pt x="52" y="78"/>
                  </a:cubicBezTo>
                  <a:cubicBezTo>
                    <a:pt x="54" y="78"/>
                    <a:pt x="57" y="77"/>
                    <a:pt x="59" y="77"/>
                  </a:cubicBezTo>
                  <a:cubicBezTo>
                    <a:pt x="62" y="76"/>
                    <a:pt x="64" y="75"/>
                    <a:pt x="67" y="73"/>
                  </a:cubicBezTo>
                  <a:cubicBezTo>
                    <a:pt x="69" y="71"/>
                    <a:pt x="71" y="68"/>
                    <a:pt x="72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9" y="88"/>
                    <a:pt x="84" y="91"/>
                  </a:cubicBezTo>
                  <a:cubicBezTo>
                    <a:pt x="80" y="95"/>
                    <a:pt x="74" y="98"/>
                    <a:pt x="69" y="100"/>
                  </a:cubicBezTo>
                  <a:cubicBezTo>
                    <a:pt x="63" y="101"/>
                    <a:pt x="57" y="102"/>
                    <a:pt x="51" y="102"/>
                  </a:cubicBezTo>
                  <a:cubicBezTo>
                    <a:pt x="44" y="102"/>
                    <a:pt x="37" y="101"/>
                    <a:pt x="31" y="98"/>
                  </a:cubicBezTo>
                  <a:cubicBezTo>
                    <a:pt x="24" y="95"/>
                    <a:pt x="19" y="91"/>
                    <a:pt x="14" y="86"/>
                  </a:cubicBezTo>
                  <a:cubicBezTo>
                    <a:pt x="10" y="81"/>
                    <a:pt x="7" y="76"/>
                    <a:pt x="4" y="69"/>
                  </a:cubicBezTo>
                  <a:cubicBezTo>
                    <a:pt x="2" y="63"/>
                    <a:pt x="0" y="57"/>
                    <a:pt x="0" y="50"/>
                  </a:cubicBezTo>
                  <a:cubicBezTo>
                    <a:pt x="0" y="44"/>
                    <a:pt x="2" y="38"/>
                    <a:pt x="4" y="32"/>
                  </a:cubicBezTo>
                  <a:cubicBezTo>
                    <a:pt x="6" y="26"/>
                    <a:pt x="10" y="21"/>
                    <a:pt x="14" y="16"/>
                  </a:cubicBezTo>
                  <a:cubicBezTo>
                    <a:pt x="18" y="11"/>
                    <a:pt x="24" y="7"/>
                    <a:pt x="30" y="4"/>
                  </a:cubicBezTo>
                  <a:cubicBezTo>
                    <a:pt x="37" y="2"/>
                    <a:pt x="44" y="0"/>
                    <a:pt x="5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8" name="Rectangle 194">
              <a:extLst>
                <a:ext uri="{FF2B5EF4-FFF2-40B4-BE49-F238E27FC236}">
                  <a16:creationId xmlns:a16="http://schemas.microsoft.com/office/drawing/2014/main" id="{B7F6D0A2-45E4-569D-3377-671C78B05F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5180013"/>
              <a:ext cx="20638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49" name="Freeform 195">
              <a:extLst>
                <a:ext uri="{FF2B5EF4-FFF2-40B4-BE49-F238E27FC236}">
                  <a16:creationId xmlns:a16="http://schemas.microsoft.com/office/drawing/2014/main" id="{312EE721-040A-B366-A09F-CF2990EDBB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010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0" name="Freeform 196">
              <a:extLst>
                <a:ext uri="{FF2B5EF4-FFF2-40B4-BE49-F238E27FC236}">
                  <a16:creationId xmlns:a16="http://schemas.microsoft.com/office/drawing/2014/main" id="{53E9D740-3441-60DA-7778-4BF632630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178426"/>
              <a:ext cx="58738" cy="73025"/>
            </a:xfrm>
            <a:custGeom>
              <a:avLst/>
              <a:gdLst>
                <a:gd name="T0" fmla="*/ 68 w 83"/>
                <a:gd name="T1" fmla="*/ 34 h 103"/>
                <a:gd name="T2" fmla="*/ 67 w 83"/>
                <a:gd name="T3" fmla="*/ 33 h 103"/>
                <a:gd name="T4" fmla="*/ 62 w 83"/>
                <a:gd name="T5" fmla="*/ 30 h 103"/>
                <a:gd name="T6" fmla="*/ 56 w 83"/>
                <a:gd name="T7" fmla="*/ 28 h 103"/>
                <a:gd name="T8" fmla="*/ 49 w 83"/>
                <a:gd name="T9" fmla="*/ 25 h 103"/>
                <a:gd name="T10" fmla="*/ 42 w 83"/>
                <a:gd name="T11" fmla="*/ 24 h 103"/>
                <a:gd name="T12" fmla="*/ 33 w 83"/>
                <a:gd name="T13" fmla="*/ 29 h 103"/>
                <a:gd name="T14" fmla="*/ 34 w 83"/>
                <a:gd name="T15" fmla="*/ 31 h 103"/>
                <a:gd name="T16" fmla="*/ 35 w 83"/>
                <a:gd name="T17" fmla="*/ 33 h 103"/>
                <a:gd name="T18" fmla="*/ 37 w 83"/>
                <a:gd name="T19" fmla="*/ 34 h 103"/>
                <a:gd name="T20" fmla="*/ 40 w 83"/>
                <a:gd name="T21" fmla="*/ 36 h 103"/>
                <a:gd name="T22" fmla="*/ 43 w 83"/>
                <a:gd name="T23" fmla="*/ 37 h 103"/>
                <a:gd name="T24" fmla="*/ 48 w 83"/>
                <a:gd name="T25" fmla="*/ 38 h 103"/>
                <a:gd name="T26" fmla="*/ 52 w 83"/>
                <a:gd name="T27" fmla="*/ 39 h 103"/>
                <a:gd name="T28" fmla="*/ 63 w 83"/>
                <a:gd name="T29" fmla="*/ 43 h 103"/>
                <a:gd name="T30" fmla="*/ 71 w 83"/>
                <a:gd name="T31" fmla="*/ 47 h 103"/>
                <a:gd name="T32" fmla="*/ 77 w 83"/>
                <a:gd name="T33" fmla="*/ 53 h 103"/>
                <a:gd name="T34" fmla="*/ 81 w 83"/>
                <a:gd name="T35" fmla="*/ 61 h 103"/>
                <a:gd name="T36" fmla="*/ 83 w 83"/>
                <a:gd name="T37" fmla="*/ 71 h 103"/>
                <a:gd name="T38" fmla="*/ 80 w 83"/>
                <a:gd name="T39" fmla="*/ 83 h 103"/>
                <a:gd name="T40" fmla="*/ 75 w 83"/>
                <a:gd name="T41" fmla="*/ 92 h 103"/>
                <a:gd name="T42" fmla="*/ 66 w 83"/>
                <a:gd name="T43" fmla="*/ 98 h 103"/>
                <a:gd name="T44" fmla="*/ 55 w 83"/>
                <a:gd name="T45" fmla="*/ 102 h 103"/>
                <a:gd name="T46" fmla="*/ 44 w 83"/>
                <a:gd name="T47" fmla="*/ 103 h 103"/>
                <a:gd name="T48" fmla="*/ 21 w 83"/>
                <a:gd name="T49" fmla="*/ 100 h 103"/>
                <a:gd name="T50" fmla="*/ 0 w 83"/>
                <a:gd name="T51" fmla="*/ 91 h 103"/>
                <a:gd name="T52" fmla="*/ 12 w 83"/>
                <a:gd name="T53" fmla="*/ 67 h 103"/>
                <a:gd name="T54" fmla="*/ 14 w 83"/>
                <a:gd name="T55" fmla="*/ 68 h 103"/>
                <a:gd name="T56" fmla="*/ 19 w 83"/>
                <a:gd name="T57" fmla="*/ 71 h 103"/>
                <a:gd name="T58" fmla="*/ 27 w 83"/>
                <a:gd name="T59" fmla="*/ 74 h 103"/>
                <a:gd name="T60" fmla="*/ 35 w 83"/>
                <a:gd name="T61" fmla="*/ 77 h 103"/>
                <a:gd name="T62" fmla="*/ 45 w 83"/>
                <a:gd name="T63" fmla="*/ 78 h 103"/>
                <a:gd name="T64" fmla="*/ 53 w 83"/>
                <a:gd name="T65" fmla="*/ 73 h 103"/>
                <a:gd name="T66" fmla="*/ 52 w 83"/>
                <a:gd name="T67" fmla="*/ 70 h 103"/>
                <a:gd name="T68" fmla="*/ 48 w 83"/>
                <a:gd name="T69" fmla="*/ 68 h 103"/>
                <a:gd name="T70" fmla="*/ 44 w 83"/>
                <a:gd name="T71" fmla="*/ 66 h 103"/>
                <a:gd name="T72" fmla="*/ 37 w 83"/>
                <a:gd name="T73" fmla="*/ 64 h 103"/>
                <a:gd name="T74" fmla="*/ 30 w 83"/>
                <a:gd name="T75" fmla="*/ 62 h 103"/>
                <a:gd name="T76" fmla="*/ 11 w 83"/>
                <a:gd name="T77" fmla="*/ 51 h 103"/>
                <a:gd name="T78" fmla="*/ 5 w 83"/>
                <a:gd name="T79" fmla="*/ 34 h 103"/>
                <a:gd name="T80" fmla="*/ 8 w 83"/>
                <a:gd name="T81" fmla="*/ 19 h 103"/>
                <a:gd name="T82" fmla="*/ 16 w 83"/>
                <a:gd name="T83" fmla="*/ 8 h 103"/>
                <a:gd name="T84" fmla="*/ 28 w 83"/>
                <a:gd name="T85" fmla="*/ 2 h 103"/>
                <a:gd name="T86" fmla="*/ 42 w 83"/>
                <a:gd name="T87" fmla="*/ 0 h 103"/>
                <a:gd name="T88" fmla="*/ 80 w 83"/>
                <a:gd name="T89" fmla="*/ 11 h 103"/>
                <a:gd name="T90" fmla="*/ 68 w 83"/>
                <a:gd name="T91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3" h="103">
                  <a:moveTo>
                    <a:pt x="68" y="34"/>
                  </a:moveTo>
                  <a:cubicBezTo>
                    <a:pt x="68" y="33"/>
                    <a:pt x="67" y="33"/>
                    <a:pt x="67" y="33"/>
                  </a:cubicBezTo>
                  <a:cubicBezTo>
                    <a:pt x="66" y="32"/>
                    <a:pt x="65" y="31"/>
                    <a:pt x="62" y="30"/>
                  </a:cubicBezTo>
                  <a:cubicBezTo>
                    <a:pt x="60" y="29"/>
                    <a:pt x="58" y="28"/>
                    <a:pt x="56" y="28"/>
                  </a:cubicBezTo>
                  <a:cubicBezTo>
                    <a:pt x="54" y="27"/>
                    <a:pt x="52" y="26"/>
                    <a:pt x="49" y="25"/>
                  </a:cubicBezTo>
                  <a:cubicBezTo>
                    <a:pt x="46" y="25"/>
                    <a:pt x="44" y="24"/>
                    <a:pt x="42" y="24"/>
                  </a:cubicBezTo>
                  <a:cubicBezTo>
                    <a:pt x="36" y="24"/>
                    <a:pt x="33" y="26"/>
                    <a:pt x="33" y="29"/>
                  </a:cubicBezTo>
                  <a:cubicBezTo>
                    <a:pt x="33" y="30"/>
                    <a:pt x="34" y="31"/>
                    <a:pt x="34" y="31"/>
                  </a:cubicBezTo>
                  <a:cubicBezTo>
                    <a:pt x="34" y="32"/>
                    <a:pt x="35" y="33"/>
                    <a:pt x="35" y="33"/>
                  </a:cubicBezTo>
                  <a:cubicBezTo>
                    <a:pt x="36" y="34"/>
                    <a:pt x="36" y="34"/>
                    <a:pt x="37" y="34"/>
                  </a:cubicBezTo>
                  <a:cubicBezTo>
                    <a:pt x="38" y="35"/>
                    <a:pt x="39" y="35"/>
                    <a:pt x="40" y="36"/>
                  </a:cubicBezTo>
                  <a:cubicBezTo>
                    <a:pt x="41" y="36"/>
                    <a:pt x="42" y="36"/>
                    <a:pt x="43" y="37"/>
                  </a:cubicBezTo>
                  <a:cubicBezTo>
                    <a:pt x="44" y="37"/>
                    <a:pt x="46" y="37"/>
                    <a:pt x="48" y="38"/>
                  </a:cubicBezTo>
                  <a:cubicBezTo>
                    <a:pt x="49" y="39"/>
                    <a:pt x="51" y="39"/>
                    <a:pt x="52" y="39"/>
                  </a:cubicBezTo>
                  <a:cubicBezTo>
                    <a:pt x="56" y="41"/>
                    <a:pt x="60" y="42"/>
                    <a:pt x="63" y="43"/>
                  </a:cubicBezTo>
                  <a:cubicBezTo>
                    <a:pt x="65" y="44"/>
                    <a:pt x="68" y="46"/>
                    <a:pt x="71" y="47"/>
                  </a:cubicBezTo>
                  <a:cubicBezTo>
                    <a:pt x="74" y="49"/>
                    <a:pt x="76" y="51"/>
                    <a:pt x="77" y="53"/>
                  </a:cubicBezTo>
                  <a:cubicBezTo>
                    <a:pt x="79" y="55"/>
                    <a:pt x="80" y="58"/>
                    <a:pt x="81" y="61"/>
                  </a:cubicBezTo>
                  <a:cubicBezTo>
                    <a:pt x="82" y="64"/>
                    <a:pt x="83" y="67"/>
                    <a:pt x="83" y="71"/>
                  </a:cubicBezTo>
                  <a:cubicBezTo>
                    <a:pt x="83" y="75"/>
                    <a:pt x="82" y="80"/>
                    <a:pt x="80" y="83"/>
                  </a:cubicBezTo>
                  <a:cubicBezTo>
                    <a:pt x="79" y="87"/>
                    <a:pt x="77" y="90"/>
                    <a:pt x="75" y="92"/>
                  </a:cubicBezTo>
                  <a:cubicBezTo>
                    <a:pt x="72" y="95"/>
                    <a:pt x="69" y="97"/>
                    <a:pt x="66" y="98"/>
                  </a:cubicBezTo>
                  <a:cubicBezTo>
                    <a:pt x="62" y="100"/>
                    <a:pt x="59" y="101"/>
                    <a:pt x="55" y="102"/>
                  </a:cubicBezTo>
                  <a:cubicBezTo>
                    <a:pt x="52" y="102"/>
                    <a:pt x="48" y="103"/>
                    <a:pt x="44" y="103"/>
                  </a:cubicBezTo>
                  <a:cubicBezTo>
                    <a:pt x="37" y="103"/>
                    <a:pt x="29" y="102"/>
                    <a:pt x="21" y="100"/>
                  </a:cubicBezTo>
                  <a:cubicBezTo>
                    <a:pt x="13" y="97"/>
                    <a:pt x="6" y="94"/>
                    <a:pt x="0" y="91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7"/>
                    <a:pt x="13" y="67"/>
                    <a:pt x="14" y="68"/>
                  </a:cubicBezTo>
                  <a:cubicBezTo>
                    <a:pt x="15" y="68"/>
                    <a:pt x="17" y="69"/>
                    <a:pt x="19" y="71"/>
                  </a:cubicBezTo>
                  <a:cubicBezTo>
                    <a:pt x="22" y="72"/>
                    <a:pt x="24" y="73"/>
                    <a:pt x="27" y="74"/>
                  </a:cubicBezTo>
                  <a:cubicBezTo>
                    <a:pt x="29" y="75"/>
                    <a:pt x="32" y="76"/>
                    <a:pt x="35" y="77"/>
                  </a:cubicBezTo>
                  <a:cubicBezTo>
                    <a:pt x="39" y="77"/>
                    <a:pt x="42" y="78"/>
                    <a:pt x="45" y="78"/>
                  </a:cubicBezTo>
                  <a:cubicBezTo>
                    <a:pt x="50" y="78"/>
                    <a:pt x="53" y="76"/>
                    <a:pt x="53" y="73"/>
                  </a:cubicBezTo>
                  <a:cubicBezTo>
                    <a:pt x="53" y="72"/>
                    <a:pt x="52" y="71"/>
                    <a:pt x="52" y="70"/>
                  </a:cubicBezTo>
                  <a:cubicBezTo>
                    <a:pt x="51" y="70"/>
                    <a:pt x="50" y="69"/>
                    <a:pt x="48" y="68"/>
                  </a:cubicBezTo>
                  <a:cubicBezTo>
                    <a:pt x="47" y="67"/>
                    <a:pt x="45" y="67"/>
                    <a:pt x="44" y="66"/>
                  </a:cubicBezTo>
                  <a:cubicBezTo>
                    <a:pt x="42" y="66"/>
                    <a:pt x="40" y="65"/>
                    <a:pt x="37" y="64"/>
                  </a:cubicBezTo>
                  <a:cubicBezTo>
                    <a:pt x="34" y="63"/>
                    <a:pt x="32" y="63"/>
                    <a:pt x="30" y="62"/>
                  </a:cubicBezTo>
                  <a:cubicBezTo>
                    <a:pt x="21" y="59"/>
                    <a:pt x="15" y="55"/>
                    <a:pt x="11" y="51"/>
                  </a:cubicBezTo>
                  <a:cubicBezTo>
                    <a:pt x="7" y="47"/>
                    <a:pt x="5" y="41"/>
                    <a:pt x="5" y="34"/>
                  </a:cubicBezTo>
                  <a:cubicBezTo>
                    <a:pt x="5" y="28"/>
                    <a:pt x="6" y="24"/>
                    <a:pt x="8" y="19"/>
                  </a:cubicBezTo>
                  <a:cubicBezTo>
                    <a:pt x="10" y="15"/>
                    <a:pt x="13" y="11"/>
                    <a:pt x="16" y="8"/>
                  </a:cubicBezTo>
                  <a:cubicBezTo>
                    <a:pt x="20" y="6"/>
                    <a:pt x="24" y="3"/>
                    <a:pt x="28" y="2"/>
                  </a:cubicBezTo>
                  <a:cubicBezTo>
                    <a:pt x="33" y="1"/>
                    <a:pt x="37" y="0"/>
                    <a:pt x="42" y="0"/>
                  </a:cubicBezTo>
                  <a:cubicBezTo>
                    <a:pt x="53" y="0"/>
                    <a:pt x="66" y="3"/>
                    <a:pt x="80" y="11"/>
                  </a:cubicBezTo>
                  <a:lnTo>
                    <a:pt x="68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1" name="Freeform 197">
              <a:extLst>
                <a:ext uri="{FF2B5EF4-FFF2-40B4-BE49-F238E27FC236}">
                  <a16:creationId xmlns:a16="http://schemas.microsoft.com/office/drawing/2014/main" id="{353AFC44-445F-42DE-899A-D46A5B83E3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4413" y="5178426"/>
              <a:ext cx="73025" cy="73025"/>
            </a:xfrm>
            <a:custGeom>
              <a:avLst/>
              <a:gdLst>
                <a:gd name="T0" fmla="*/ 0 w 102"/>
                <a:gd name="T1" fmla="*/ 51 h 102"/>
                <a:gd name="T2" fmla="*/ 4 w 102"/>
                <a:gd name="T3" fmla="*/ 32 h 102"/>
                <a:gd name="T4" fmla="*/ 14 w 102"/>
                <a:gd name="T5" fmla="*/ 15 h 102"/>
                <a:gd name="T6" fmla="*/ 31 w 102"/>
                <a:gd name="T7" fmla="*/ 4 h 102"/>
                <a:gd name="T8" fmla="*/ 51 w 102"/>
                <a:gd name="T9" fmla="*/ 0 h 102"/>
                <a:gd name="T10" fmla="*/ 72 w 102"/>
                <a:gd name="T11" fmla="*/ 4 h 102"/>
                <a:gd name="T12" fmla="*/ 88 w 102"/>
                <a:gd name="T13" fmla="*/ 16 h 102"/>
                <a:gd name="T14" fmla="*/ 98 w 102"/>
                <a:gd name="T15" fmla="*/ 33 h 102"/>
                <a:gd name="T16" fmla="*/ 102 w 102"/>
                <a:gd name="T17" fmla="*/ 51 h 102"/>
                <a:gd name="T18" fmla="*/ 98 w 102"/>
                <a:gd name="T19" fmla="*/ 71 h 102"/>
                <a:gd name="T20" fmla="*/ 88 w 102"/>
                <a:gd name="T21" fmla="*/ 87 h 102"/>
                <a:gd name="T22" fmla="*/ 71 w 102"/>
                <a:gd name="T23" fmla="*/ 98 h 102"/>
                <a:gd name="T24" fmla="*/ 51 w 102"/>
                <a:gd name="T25" fmla="*/ 102 h 102"/>
                <a:gd name="T26" fmla="*/ 30 w 102"/>
                <a:gd name="T27" fmla="*/ 98 h 102"/>
                <a:gd name="T28" fmla="*/ 14 w 102"/>
                <a:gd name="T29" fmla="*/ 86 h 102"/>
                <a:gd name="T30" fmla="*/ 3 w 102"/>
                <a:gd name="T31" fmla="*/ 70 h 102"/>
                <a:gd name="T32" fmla="*/ 0 w 102"/>
                <a:gd name="T33" fmla="*/ 51 h 102"/>
                <a:gd name="T34" fmla="*/ 51 w 102"/>
                <a:gd name="T35" fmla="*/ 78 h 102"/>
                <a:gd name="T36" fmla="*/ 61 w 102"/>
                <a:gd name="T37" fmla="*/ 75 h 102"/>
                <a:gd name="T38" fmla="*/ 68 w 102"/>
                <a:gd name="T39" fmla="*/ 69 h 102"/>
                <a:gd name="T40" fmla="*/ 73 w 102"/>
                <a:gd name="T41" fmla="*/ 61 h 102"/>
                <a:gd name="T42" fmla="*/ 74 w 102"/>
                <a:gd name="T43" fmla="*/ 51 h 102"/>
                <a:gd name="T44" fmla="*/ 72 w 102"/>
                <a:gd name="T45" fmla="*/ 38 h 102"/>
                <a:gd name="T46" fmla="*/ 64 w 102"/>
                <a:gd name="T47" fmla="*/ 28 h 102"/>
                <a:gd name="T48" fmla="*/ 51 w 102"/>
                <a:gd name="T49" fmla="*/ 25 h 102"/>
                <a:gd name="T50" fmla="*/ 41 w 102"/>
                <a:gd name="T51" fmla="*/ 27 h 102"/>
                <a:gd name="T52" fmla="*/ 33 w 102"/>
                <a:gd name="T53" fmla="*/ 33 h 102"/>
                <a:gd name="T54" fmla="*/ 29 w 102"/>
                <a:gd name="T55" fmla="*/ 41 h 102"/>
                <a:gd name="T56" fmla="*/ 28 w 102"/>
                <a:gd name="T57" fmla="*/ 51 h 102"/>
                <a:gd name="T58" fmla="*/ 29 w 102"/>
                <a:gd name="T59" fmla="*/ 61 h 102"/>
                <a:gd name="T60" fmla="*/ 33 w 102"/>
                <a:gd name="T61" fmla="*/ 70 h 102"/>
                <a:gd name="T62" fmla="*/ 41 w 102"/>
                <a:gd name="T63" fmla="*/ 76 h 102"/>
                <a:gd name="T64" fmla="*/ 51 w 102"/>
                <a:gd name="T65" fmla="*/ 7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cubicBezTo>
                    <a:pt x="0" y="44"/>
                    <a:pt x="1" y="38"/>
                    <a:pt x="4" y="32"/>
                  </a:cubicBezTo>
                  <a:cubicBezTo>
                    <a:pt x="6" y="26"/>
                    <a:pt x="10" y="20"/>
                    <a:pt x="14" y="15"/>
                  </a:cubicBezTo>
                  <a:cubicBezTo>
                    <a:pt x="19" y="11"/>
                    <a:pt x="24" y="7"/>
                    <a:pt x="31" y="4"/>
                  </a:cubicBezTo>
                  <a:cubicBezTo>
                    <a:pt x="37" y="1"/>
                    <a:pt x="44" y="0"/>
                    <a:pt x="51" y="0"/>
                  </a:cubicBezTo>
                  <a:cubicBezTo>
                    <a:pt x="59" y="0"/>
                    <a:pt x="66" y="2"/>
                    <a:pt x="72" y="4"/>
                  </a:cubicBezTo>
                  <a:cubicBezTo>
                    <a:pt x="79" y="7"/>
                    <a:pt x="84" y="11"/>
                    <a:pt x="88" y="16"/>
                  </a:cubicBezTo>
                  <a:cubicBezTo>
                    <a:pt x="93" y="21"/>
                    <a:pt x="96" y="26"/>
                    <a:pt x="98" y="33"/>
                  </a:cubicBezTo>
                  <a:cubicBezTo>
                    <a:pt x="101" y="39"/>
                    <a:pt x="102" y="45"/>
                    <a:pt x="102" y="51"/>
                  </a:cubicBezTo>
                  <a:cubicBezTo>
                    <a:pt x="102" y="58"/>
                    <a:pt x="101" y="64"/>
                    <a:pt x="98" y="71"/>
                  </a:cubicBezTo>
                  <a:cubicBezTo>
                    <a:pt x="96" y="77"/>
                    <a:pt x="92" y="82"/>
                    <a:pt x="88" y="87"/>
                  </a:cubicBezTo>
                  <a:cubicBezTo>
                    <a:pt x="83" y="92"/>
                    <a:pt x="78" y="95"/>
                    <a:pt x="71" y="98"/>
                  </a:cubicBezTo>
                  <a:cubicBezTo>
                    <a:pt x="65" y="101"/>
                    <a:pt x="58" y="102"/>
                    <a:pt x="51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3" y="95"/>
                    <a:pt x="18" y="91"/>
                    <a:pt x="14" y="86"/>
                  </a:cubicBezTo>
                  <a:cubicBezTo>
                    <a:pt x="9" y="82"/>
                    <a:pt x="6" y="76"/>
                    <a:pt x="3" y="70"/>
                  </a:cubicBezTo>
                  <a:cubicBezTo>
                    <a:pt x="1" y="64"/>
                    <a:pt x="0" y="57"/>
                    <a:pt x="0" y="51"/>
                  </a:cubicBezTo>
                  <a:close/>
                  <a:moveTo>
                    <a:pt x="51" y="78"/>
                  </a:moveTo>
                  <a:cubicBezTo>
                    <a:pt x="55" y="78"/>
                    <a:pt x="58" y="77"/>
                    <a:pt x="61" y="75"/>
                  </a:cubicBezTo>
                  <a:cubicBezTo>
                    <a:pt x="64" y="74"/>
                    <a:pt x="67" y="72"/>
                    <a:pt x="68" y="69"/>
                  </a:cubicBezTo>
                  <a:cubicBezTo>
                    <a:pt x="70" y="67"/>
                    <a:pt x="72" y="64"/>
                    <a:pt x="73" y="61"/>
                  </a:cubicBezTo>
                  <a:cubicBezTo>
                    <a:pt x="74" y="58"/>
                    <a:pt x="74" y="54"/>
                    <a:pt x="74" y="51"/>
                  </a:cubicBezTo>
                  <a:cubicBezTo>
                    <a:pt x="74" y="46"/>
                    <a:pt x="73" y="42"/>
                    <a:pt x="72" y="38"/>
                  </a:cubicBezTo>
                  <a:cubicBezTo>
                    <a:pt x="70" y="34"/>
                    <a:pt x="67" y="31"/>
                    <a:pt x="64" y="28"/>
                  </a:cubicBezTo>
                  <a:cubicBezTo>
                    <a:pt x="60" y="26"/>
                    <a:pt x="56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0"/>
                    <a:pt x="33" y="33"/>
                  </a:cubicBezTo>
                  <a:cubicBezTo>
                    <a:pt x="32" y="36"/>
                    <a:pt x="30" y="38"/>
                    <a:pt x="29" y="41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5"/>
                    <a:pt x="28" y="58"/>
                    <a:pt x="29" y="61"/>
                  </a:cubicBezTo>
                  <a:cubicBezTo>
                    <a:pt x="30" y="64"/>
                    <a:pt x="32" y="67"/>
                    <a:pt x="33" y="70"/>
                  </a:cubicBezTo>
                  <a:cubicBezTo>
                    <a:pt x="35" y="72"/>
                    <a:pt x="38" y="74"/>
                    <a:pt x="41" y="76"/>
                  </a:cubicBezTo>
                  <a:cubicBezTo>
                    <a:pt x="44" y="77"/>
                    <a:pt x="47" y="78"/>
                    <a:pt x="51" y="7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2" name="Freeform 198">
              <a:extLst>
                <a:ext uri="{FF2B5EF4-FFF2-40B4-BE49-F238E27FC236}">
                  <a16:creationId xmlns:a16="http://schemas.microsoft.com/office/drawing/2014/main" id="{45C6785B-8BDB-1370-DFFF-CF38D7BDA3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1250" y="5178426"/>
              <a:ext cx="68263" cy="73025"/>
            </a:xfrm>
            <a:custGeom>
              <a:avLst/>
              <a:gdLst>
                <a:gd name="T0" fmla="*/ 51 w 94"/>
                <a:gd name="T1" fmla="*/ 0 h 102"/>
                <a:gd name="T2" fmla="*/ 76 w 94"/>
                <a:gd name="T3" fmla="*/ 6 h 102"/>
                <a:gd name="T4" fmla="*/ 93 w 94"/>
                <a:gd name="T5" fmla="*/ 22 h 102"/>
                <a:gd name="T6" fmla="*/ 71 w 94"/>
                <a:gd name="T7" fmla="*/ 37 h 102"/>
                <a:gd name="T8" fmla="*/ 68 w 94"/>
                <a:gd name="T9" fmla="*/ 31 h 102"/>
                <a:gd name="T10" fmla="*/ 62 w 94"/>
                <a:gd name="T11" fmla="*/ 27 h 102"/>
                <a:gd name="T12" fmla="*/ 57 w 94"/>
                <a:gd name="T13" fmla="*/ 25 h 102"/>
                <a:gd name="T14" fmla="*/ 51 w 94"/>
                <a:gd name="T15" fmla="*/ 25 h 102"/>
                <a:gd name="T16" fmla="*/ 41 w 94"/>
                <a:gd name="T17" fmla="*/ 27 h 102"/>
                <a:gd name="T18" fmla="*/ 33 w 94"/>
                <a:gd name="T19" fmla="*/ 33 h 102"/>
                <a:gd name="T20" fmla="*/ 29 w 94"/>
                <a:gd name="T21" fmla="*/ 42 h 102"/>
                <a:gd name="T22" fmla="*/ 28 w 94"/>
                <a:gd name="T23" fmla="*/ 51 h 102"/>
                <a:gd name="T24" fmla="*/ 34 w 94"/>
                <a:gd name="T25" fmla="*/ 70 h 102"/>
                <a:gd name="T26" fmla="*/ 51 w 94"/>
                <a:gd name="T27" fmla="*/ 78 h 102"/>
                <a:gd name="T28" fmla="*/ 59 w 94"/>
                <a:gd name="T29" fmla="*/ 77 h 102"/>
                <a:gd name="T30" fmla="*/ 66 w 94"/>
                <a:gd name="T31" fmla="*/ 73 h 102"/>
                <a:gd name="T32" fmla="*/ 71 w 94"/>
                <a:gd name="T33" fmla="*/ 65 h 102"/>
                <a:gd name="T34" fmla="*/ 94 w 94"/>
                <a:gd name="T35" fmla="*/ 79 h 102"/>
                <a:gd name="T36" fmla="*/ 84 w 94"/>
                <a:gd name="T37" fmla="*/ 91 h 102"/>
                <a:gd name="T38" fmla="*/ 68 w 94"/>
                <a:gd name="T39" fmla="*/ 100 h 102"/>
                <a:gd name="T40" fmla="*/ 50 w 94"/>
                <a:gd name="T41" fmla="*/ 102 h 102"/>
                <a:gd name="T42" fmla="*/ 30 w 94"/>
                <a:gd name="T43" fmla="*/ 98 h 102"/>
                <a:gd name="T44" fmla="*/ 14 w 94"/>
                <a:gd name="T45" fmla="*/ 86 h 102"/>
                <a:gd name="T46" fmla="*/ 4 w 94"/>
                <a:gd name="T47" fmla="*/ 69 h 102"/>
                <a:gd name="T48" fmla="*/ 0 w 94"/>
                <a:gd name="T49" fmla="*/ 50 h 102"/>
                <a:gd name="T50" fmla="*/ 3 w 94"/>
                <a:gd name="T51" fmla="*/ 32 h 102"/>
                <a:gd name="T52" fmla="*/ 13 w 94"/>
                <a:gd name="T53" fmla="*/ 16 h 102"/>
                <a:gd name="T54" fmla="*/ 30 w 94"/>
                <a:gd name="T55" fmla="*/ 4 h 102"/>
                <a:gd name="T56" fmla="*/ 51 w 94"/>
                <a:gd name="T5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2">
                  <a:moveTo>
                    <a:pt x="51" y="0"/>
                  </a:moveTo>
                  <a:cubicBezTo>
                    <a:pt x="61" y="0"/>
                    <a:pt x="69" y="2"/>
                    <a:pt x="76" y="6"/>
                  </a:cubicBezTo>
                  <a:cubicBezTo>
                    <a:pt x="84" y="10"/>
                    <a:pt x="89" y="15"/>
                    <a:pt x="93" y="22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5"/>
                    <a:pt x="69" y="33"/>
                    <a:pt x="68" y="31"/>
                  </a:cubicBezTo>
                  <a:cubicBezTo>
                    <a:pt x="66" y="29"/>
                    <a:pt x="64" y="28"/>
                    <a:pt x="62" y="27"/>
                  </a:cubicBezTo>
                  <a:cubicBezTo>
                    <a:pt x="60" y="26"/>
                    <a:pt x="59" y="26"/>
                    <a:pt x="57" y="25"/>
                  </a:cubicBezTo>
                  <a:cubicBezTo>
                    <a:pt x="55" y="25"/>
                    <a:pt x="53" y="25"/>
                    <a:pt x="51" y="25"/>
                  </a:cubicBezTo>
                  <a:cubicBezTo>
                    <a:pt x="47" y="25"/>
                    <a:pt x="44" y="25"/>
                    <a:pt x="41" y="27"/>
                  </a:cubicBezTo>
                  <a:cubicBezTo>
                    <a:pt x="38" y="28"/>
                    <a:pt x="35" y="31"/>
                    <a:pt x="33" y="33"/>
                  </a:cubicBezTo>
                  <a:cubicBezTo>
                    <a:pt x="32" y="36"/>
                    <a:pt x="30" y="38"/>
                    <a:pt x="29" y="42"/>
                  </a:cubicBezTo>
                  <a:cubicBezTo>
                    <a:pt x="28" y="45"/>
                    <a:pt x="28" y="48"/>
                    <a:pt x="28" y="51"/>
                  </a:cubicBezTo>
                  <a:cubicBezTo>
                    <a:pt x="28" y="58"/>
                    <a:pt x="30" y="65"/>
                    <a:pt x="34" y="70"/>
                  </a:cubicBezTo>
                  <a:cubicBezTo>
                    <a:pt x="38" y="75"/>
                    <a:pt x="44" y="78"/>
                    <a:pt x="51" y="78"/>
                  </a:cubicBezTo>
                  <a:cubicBezTo>
                    <a:pt x="54" y="78"/>
                    <a:pt x="56" y="77"/>
                    <a:pt x="59" y="77"/>
                  </a:cubicBezTo>
                  <a:cubicBezTo>
                    <a:pt x="61" y="76"/>
                    <a:pt x="64" y="75"/>
                    <a:pt x="66" y="73"/>
                  </a:cubicBezTo>
                  <a:cubicBezTo>
                    <a:pt x="68" y="71"/>
                    <a:pt x="70" y="68"/>
                    <a:pt x="71" y="65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2" y="84"/>
                    <a:pt x="88" y="88"/>
                    <a:pt x="84" y="91"/>
                  </a:cubicBezTo>
                  <a:cubicBezTo>
                    <a:pt x="79" y="95"/>
                    <a:pt x="74" y="98"/>
                    <a:pt x="68" y="100"/>
                  </a:cubicBezTo>
                  <a:cubicBezTo>
                    <a:pt x="62" y="101"/>
                    <a:pt x="56" y="102"/>
                    <a:pt x="50" y="102"/>
                  </a:cubicBezTo>
                  <a:cubicBezTo>
                    <a:pt x="43" y="102"/>
                    <a:pt x="36" y="101"/>
                    <a:pt x="30" y="98"/>
                  </a:cubicBezTo>
                  <a:cubicBezTo>
                    <a:pt x="24" y="95"/>
                    <a:pt x="18" y="91"/>
                    <a:pt x="14" y="86"/>
                  </a:cubicBezTo>
                  <a:cubicBezTo>
                    <a:pt x="9" y="81"/>
                    <a:pt x="6" y="76"/>
                    <a:pt x="4" y="69"/>
                  </a:cubicBezTo>
                  <a:cubicBezTo>
                    <a:pt x="1" y="63"/>
                    <a:pt x="0" y="57"/>
                    <a:pt x="0" y="50"/>
                  </a:cubicBezTo>
                  <a:cubicBezTo>
                    <a:pt x="0" y="44"/>
                    <a:pt x="1" y="38"/>
                    <a:pt x="3" y="32"/>
                  </a:cubicBezTo>
                  <a:cubicBezTo>
                    <a:pt x="6" y="26"/>
                    <a:pt x="9" y="21"/>
                    <a:pt x="13" y="16"/>
                  </a:cubicBezTo>
                  <a:cubicBezTo>
                    <a:pt x="18" y="11"/>
                    <a:pt x="23" y="7"/>
                    <a:pt x="30" y="4"/>
                  </a:cubicBezTo>
                  <a:cubicBezTo>
                    <a:pt x="36" y="2"/>
                    <a:pt x="43" y="0"/>
                    <a:pt x="5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3" name="Rectangle 199">
              <a:extLst>
                <a:ext uri="{FF2B5EF4-FFF2-40B4-BE49-F238E27FC236}">
                  <a16:creationId xmlns:a16="http://schemas.microsoft.com/office/drawing/2014/main" id="{341E70C0-603A-93BD-8BFD-ACF87ABEF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6500" y="5180013"/>
              <a:ext cx="19050" cy="698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4" name="Freeform 200">
              <a:extLst>
                <a:ext uri="{FF2B5EF4-FFF2-40B4-BE49-F238E27FC236}">
                  <a16:creationId xmlns:a16="http://schemas.microsoft.com/office/drawing/2014/main" id="{720B04BC-C4B3-FC37-74FF-BE6932D84A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50950" y="5180013"/>
              <a:ext cx="68263" cy="69850"/>
            </a:xfrm>
            <a:custGeom>
              <a:avLst/>
              <a:gdLst>
                <a:gd name="T0" fmla="*/ 15 w 43"/>
                <a:gd name="T1" fmla="*/ 0 h 44"/>
                <a:gd name="T2" fmla="*/ 29 w 43"/>
                <a:gd name="T3" fmla="*/ 0 h 44"/>
                <a:gd name="T4" fmla="*/ 43 w 43"/>
                <a:gd name="T5" fmla="*/ 44 h 44"/>
                <a:gd name="T6" fmla="*/ 31 w 43"/>
                <a:gd name="T7" fmla="*/ 44 h 44"/>
                <a:gd name="T8" fmla="*/ 28 w 43"/>
                <a:gd name="T9" fmla="*/ 36 h 44"/>
                <a:gd name="T10" fmla="*/ 16 w 43"/>
                <a:gd name="T11" fmla="*/ 36 h 44"/>
                <a:gd name="T12" fmla="*/ 13 w 43"/>
                <a:gd name="T13" fmla="*/ 44 h 44"/>
                <a:gd name="T14" fmla="*/ 0 w 43"/>
                <a:gd name="T15" fmla="*/ 44 h 44"/>
                <a:gd name="T16" fmla="*/ 15 w 43"/>
                <a:gd name="T17" fmla="*/ 0 h 44"/>
                <a:gd name="T18" fmla="*/ 26 w 43"/>
                <a:gd name="T19" fmla="*/ 27 h 44"/>
                <a:gd name="T20" fmla="*/ 22 w 43"/>
                <a:gd name="T21" fmla="*/ 12 h 44"/>
                <a:gd name="T22" fmla="*/ 18 w 43"/>
                <a:gd name="T23" fmla="*/ 27 h 44"/>
                <a:gd name="T24" fmla="*/ 26 w 43"/>
                <a:gd name="T2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4">
                  <a:moveTo>
                    <a:pt x="15" y="0"/>
                  </a:moveTo>
                  <a:lnTo>
                    <a:pt x="29" y="0"/>
                  </a:lnTo>
                  <a:lnTo>
                    <a:pt x="43" y="44"/>
                  </a:lnTo>
                  <a:lnTo>
                    <a:pt x="31" y="44"/>
                  </a:lnTo>
                  <a:lnTo>
                    <a:pt x="28" y="36"/>
                  </a:lnTo>
                  <a:lnTo>
                    <a:pt x="16" y="36"/>
                  </a:lnTo>
                  <a:lnTo>
                    <a:pt x="13" y="44"/>
                  </a:lnTo>
                  <a:lnTo>
                    <a:pt x="0" y="44"/>
                  </a:lnTo>
                  <a:lnTo>
                    <a:pt x="15" y="0"/>
                  </a:lnTo>
                  <a:close/>
                  <a:moveTo>
                    <a:pt x="26" y="27"/>
                  </a:moveTo>
                  <a:lnTo>
                    <a:pt x="22" y="12"/>
                  </a:lnTo>
                  <a:lnTo>
                    <a:pt x="18" y="27"/>
                  </a:lnTo>
                  <a:lnTo>
                    <a:pt x="2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5" name="Freeform 201">
              <a:extLst>
                <a:ext uri="{FF2B5EF4-FFF2-40B4-BE49-F238E27FC236}">
                  <a16:creationId xmlns:a16="http://schemas.microsoft.com/office/drawing/2014/main" id="{0189997C-48C7-27C0-C677-05D1668DD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6200" y="5180013"/>
              <a:ext cx="52388" cy="69850"/>
            </a:xfrm>
            <a:custGeom>
              <a:avLst/>
              <a:gdLst>
                <a:gd name="T0" fmla="*/ 0 w 33"/>
                <a:gd name="T1" fmla="*/ 44 h 44"/>
                <a:gd name="T2" fmla="*/ 0 w 33"/>
                <a:gd name="T3" fmla="*/ 0 h 44"/>
                <a:gd name="T4" fmla="*/ 12 w 33"/>
                <a:gd name="T5" fmla="*/ 0 h 44"/>
                <a:gd name="T6" fmla="*/ 12 w 33"/>
                <a:gd name="T7" fmla="*/ 34 h 44"/>
                <a:gd name="T8" fmla="*/ 33 w 33"/>
                <a:gd name="T9" fmla="*/ 34 h 44"/>
                <a:gd name="T10" fmla="*/ 33 w 33"/>
                <a:gd name="T11" fmla="*/ 44 h 44"/>
                <a:gd name="T12" fmla="*/ 0 w 33"/>
                <a:gd name="T13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4">
                  <a:moveTo>
                    <a:pt x="0" y="44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2" y="34"/>
                  </a:lnTo>
                  <a:lnTo>
                    <a:pt x="33" y="34"/>
                  </a:lnTo>
                  <a:lnTo>
                    <a:pt x="33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6" name="Freeform 202">
              <a:extLst>
                <a:ext uri="{FF2B5EF4-FFF2-40B4-BE49-F238E27FC236}">
                  <a16:creationId xmlns:a16="http://schemas.microsoft.com/office/drawing/2014/main" id="{C137D46E-57E9-2439-6082-154421D33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1963" y="5405438"/>
              <a:ext cx="44450" cy="52388"/>
            </a:xfrm>
            <a:custGeom>
              <a:avLst/>
              <a:gdLst>
                <a:gd name="T0" fmla="*/ 29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9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9 w 64"/>
                <a:gd name="T15" fmla="*/ 0 h 73"/>
                <a:gd name="T16" fmla="*/ 29 w 64"/>
                <a:gd name="T17" fmla="*/ 61 h 73"/>
                <a:gd name="T18" fmla="*/ 46 w 64"/>
                <a:gd name="T19" fmla="*/ 54 h 73"/>
                <a:gd name="T20" fmla="*/ 52 w 64"/>
                <a:gd name="T21" fmla="*/ 36 h 73"/>
                <a:gd name="T22" fmla="*/ 46 w 64"/>
                <a:gd name="T23" fmla="*/ 18 h 73"/>
                <a:gd name="T24" fmla="*/ 29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9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9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1" y="17"/>
                    <a:pt x="64" y="26"/>
                    <a:pt x="64" y="36"/>
                  </a:cubicBezTo>
                  <a:cubicBezTo>
                    <a:pt x="64" y="47"/>
                    <a:pt x="61" y="55"/>
                    <a:pt x="54" y="62"/>
                  </a:cubicBezTo>
                  <a:cubicBezTo>
                    <a:pt x="47" y="69"/>
                    <a:pt x="39" y="73"/>
                    <a:pt x="29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9" y="0"/>
                  </a:lnTo>
                  <a:close/>
                  <a:moveTo>
                    <a:pt x="29" y="61"/>
                  </a:moveTo>
                  <a:cubicBezTo>
                    <a:pt x="36" y="61"/>
                    <a:pt x="41" y="59"/>
                    <a:pt x="46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6" y="18"/>
                  </a:cubicBezTo>
                  <a:cubicBezTo>
                    <a:pt x="41" y="14"/>
                    <a:pt x="36" y="11"/>
                    <a:pt x="29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9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7" name="Freeform 203">
              <a:extLst>
                <a:ext uri="{FF2B5EF4-FFF2-40B4-BE49-F238E27FC236}">
                  <a16:creationId xmlns:a16="http://schemas.microsoft.com/office/drawing/2014/main" id="{2DE4A544-973C-6F50-D443-8F4B544B43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922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8" name="Freeform 204">
              <a:extLst>
                <a:ext uri="{FF2B5EF4-FFF2-40B4-BE49-F238E27FC236}">
                  <a16:creationId xmlns:a16="http://schemas.microsoft.com/office/drawing/2014/main" id="{F84B7281-2FD0-44C5-3521-4FF1B80CE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2300" y="5405438"/>
              <a:ext cx="30163" cy="52388"/>
            </a:xfrm>
            <a:custGeom>
              <a:avLst/>
              <a:gdLst>
                <a:gd name="T0" fmla="*/ 5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5 w 19"/>
                <a:gd name="T11" fmla="*/ 0 h 33"/>
                <a:gd name="T12" fmla="*/ 5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5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59" name="Freeform 206">
              <a:extLst>
                <a:ext uri="{FF2B5EF4-FFF2-40B4-BE49-F238E27FC236}">
                  <a16:creationId xmlns:a16="http://schemas.microsoft.com/office/drawing/2014/main" id="{99EC046A-A2A7-F994-D1AE-6B6980B3E0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35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1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0" name="Freeform 207">
              <a:extLst>
                <a:ext uri="{FF2B5EF4-FFF2-40B4-BE49-F238E27FC236}">
                  <a16:creationId xmlns:a16="http://schemas.microsoft.com/office/drawing/2014/main" id="{DEBA1FB2-4A4F-66BD-6589-4D8232D888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998663" y="5405438"/>
              <a:ext cx="44450" cy="52388"/>
            </a:xfrm>
            <a:custGeom>
              <a:avLst/>
              <a:gdLst>
                <a:gd name="T0" fmla="*/ 28 w 63"/>
                <a:gd name="T1" fmla="*/ 0 h 73"/>
                <a:gd name="T2" fmla="*/ 54 w 63"/>
                <a:gd name="T3" fmla="*/ 10 h 73"/>
                <a:gd name="T4" fmla="*/ 63 w 63"/>
                <a:gd name="T5" fmla="*/ 36 h 73"/>
                <a:gd name="T6" fmla="*/ 54 w 63"/>
                <a:gd name="T7" fmla="*/ 62 h 73"/>
                <a:gd name="T8" fmla="*/ 28 w 63"/>
                <a:gd name="T9" fmla="*/ 73 h 73"/>
                <a:gd name="T10" fmla="*/ 0 w 63"/>
                <a:gd name="T11" fmla="*/ 73 h 73"/>
                <a:gd name="T12" fmla="*/ 0 w 63"/>
                <a:gd name="T13" fmla="*/ 0 h 73"/>
                <a:gd name="T14" fmla="*/ 28 w 63"/>
                <a:gd name="T15" fmla="*/ 0 h 73"/>
                <a:gd name="T16" fmla="*/ 28 w 63"/>
                <a:gd name="T17" fmla="*/ 61 h 73"/>
                <a:gd name="T18" fmla="*/ 45 w 63"/>
                <a:gd name="T19" fmla="*/ 54 h 73"/>
                <a:gd name="T20" fmla="*/ 52 w 63"/>
                <a:gd name="T21" fmla="*/ 36 h 73"/>
                <a:gd name="T22" fmla="*/ 45 w 63"/>
                <a:gd name="T23" fmla="*/ 18 h 73"/>
                <a:gd name="T24" fmla="*/ 28 w 63"/>
                <a:gd name="T25" fmla="*/ 11 h 73"/>
                <a:gd name="T26" fmla="*/ 12 w 63"/>
                <a:gd name="T27" fmla="*/ 11 h 73"/>
                <a:gd name="T28" fmla="*/ 12 w 63"/>
                <a:gd name="T29" fmla="*/ 61 h 73"/>
                <a:gd name="T30" fmla="*/ 28 w 63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" h="73">
                  <a:moveTo>
                    <a:pt x="28" y="0"/>
                  </a:moveTo>
                  <a:cubicBezTo>
                    <a:pt x="38" y="0"/>
                    <a:pt x="47" y="3"/>
                    <a:pt x="54" y="10"/>
                  </a:cubicBezTo>
                  <a:cubicBezTo>
                    <a:pt x="60" y="17"/>
                    <a:pt x="63" y="26"/>
                    <a:pt x="63" y="36"/>
                  </a:cubicBezTo>
                  <a:cubicBezTo>
                    <a:pt x="63" y="47"/>
                    <a:pt x="60" y="55"/>
                    <a:pt x="54" y="62"/>
                  </a:cubicBezTo>
                  <a:cubicBezTo>
                    <a:pt x="47" y="69"/>
                    <a:pt x="38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1" name="Freeform 208">
              <a:extLst>
                <a:ext uri="{FF2B5EF4-FFF2-40B4-BE49-F238E27FC236}">
                  <a16:creationId xmlns:a16="http://schemas.microsoft.com/office/drawing/2014/main" id="{7062D05E-4704-0CFE-48E3-E17B9D35BC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57400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2" name="Freeform 209">
              <a:extLst>
                <a:ext uri="{FF2B5EF4-FFF2-40B4-BE49-F238E27FC236}">
                  <a16:creationId xmlns:a16="http://schemas.microsoft.com/office/drawing/2014/main" id="{FAF9A4EB-E69D-FE80-2418-F1F5595489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59000" y="5405438"/>
              <a:ext cx="46038" cy="52388"/>
            </a:xfrm>
            <a:custGeom>
              <a:avLst/>
              <a:gdLst>
                <a:gd name="T0" fmla="*/ 28 w 64"/>
                <a:gd name="T1" fmla="*/ 0 h 73"/>
                <a:gd name="T2" fmla="*/ 54 w 64"/>
                <a:gd name="T3" fmla="*/ 10 h 73"/>
                <a:gd name="T4" fmla="*/ 64 w 64"/>
                <a:gd name="T5" fmla="*/ 36 h 73"/>
                <a:gd name="T6" fmla="*/ 54 w 64"/>
                <a:gd name="T7" fmla="*/ 62 h 73"/>
                <a:gd name="T8" fmla="*/ 28 w 64"/>
                <a:gd name="T9" fmla="*/ 73 h 73"/>
                <a:gd name="T10" fmla="*/ 0 w 64"/>
                <a:gd name="T11" fmla="*/ 73 h 73"/>
                <a:gd name="T12" fmla="*/ 0 w 64"/>
                <a:gd name="T13" fmla="*/ 0 h 73"/>
                <a:gd name="T14" fmla="*/ 28 w 64"/>
                <a:gd name="T15" fmla="*/ 0 h 73"/>
                <a:gd name="T16" fmla="*/ 28 w 64"/>
                <a:gd name="T17" fmla="*/ 61 h 73"/>
                <a:gd name="T18" fmla="*/ 45 w 64"/>
                <a:gd name="T19" fmla="*/ 54 h 73"/>
                <a:gd name="T20" fmla="*/ 52 w 64"/>
                <a:gd name="T21" fmla="*/ 36 h 73"/>
                <a:gd name="T22" fmla="*/ 45 w 64"/>
                <a:gd name="T23" fmla="*/ 18 h 73"/>
                <a:gd name="T24" fmla="*/ 28 w 64"/>
                <a:gd name="T25" fmla="*/ 11 h 73"/>
                <a:gd name="T26" fmla="*/ 12 w 64"/>
                <a:gd name="T27" fmla="*/ 11 h 73"/>
                <a:gd name="T28" fmla="*/ 12 w 64"/>
                <a:gd name="T29" fmla="*/ 61 h 73"/>
                <a:gd name="T30" fmla="*/ 28 w 64"/>
                <a:gd name="T31" fmla="*/ 6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3">
                  <a:moveTo>
                    <a:pt x="28" y="0"/>
                  </a:moveTo>
                  <a:cubicBezTo>
                    <a:pt x="39" y="0"/>
                    <a:pt x="47" y="3"/>
                    <a:pt x="54" y="10"/>
                  </a:cubicBezTo>
                  <a:cubicBezTo>
                    <a:pt x="60" y="17"/>
                    <a:pt x="64" y="26"/>
                    <a:pt x="64" y="36"/>
                  </a:cubicBezTo>
                  <a:cubicBezTo>
                    <a:pt x="64" y="47"/>
                    <a:pt x="60" y="55"/>
                    <a:pt x="54" y="62"/>
                  </a:cubicBezTo>
                  <a:cubicBezTo>
                    <a:pt x="47" y="69"/>
                    <a:pt x="39" y="73"/>
                    <a:pt x="28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8" y="0"/>
                  </a:lnTo>
                  <a:close/>
                  <a:moveTo>
                    <a:pt x="28" y="61"/>
                  </a:moveTo>
                  <a:cubicBezTo>
                    <a:pt x="35" y="61"/>
                    <a:pt x="41" y="59"/>
                    <a:pt x="45" y="54"/>
                  </a:cubicBezTo>
                  <a:cubicBezTo>
                    <a:pt x="50" y="50"/>
                    <a:pt x="52" y="44"/>
                    <a:pt x="52" y="36"/>
                  </a:cubicBezTo>
                  <a:cubicBezTo>
                    <a:pt x="52" y="29"/>
                    <a:pt x="50" y="23"/>
                    <a:pt x="45" y="18"/>
                  </a:cubicBezTo>
                  <a:cubicBezTo>
                    <a:pt x="41" y="14"/>
                    <a:pt x="35" y="11"/>
                    <a:pt x="28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61"/>
                    <a:pt x="12" y="61"/>
                    <a:pt x="12" y="61"/>
                  </a:cubicBezTo>
                  <a:lnTo>
                    <a:pt x="28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4" name="Freeform 210">
              <a:extLst>
                <a:ext uri="{FF2B5EF4-FFF2-40B4-BE49-F238E27FC236}">
                  <a16:creationId xmlns:a16="http://schemas.microsoft.com/office/drawing/2014/main" id="{1D6412AC-C3D6-210B-920A-0DA36B710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17738" y="5403851"/>
              <a:ext cx="55563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2 w 76"/>
                <a:gd name="T5" fmla="*/ 65 h 76"/>
                <a:gd name="T6" fmla="*/ 0 w 76"/>
                <a:gd name="T7" fmla="*/ 38 h 76"/>
                <a:gd name="T8" fmla="*/ 12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2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2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8" name="Freeform 211">
              <a:extLst>
                <a:ext uri="{FF2B5EF4-FFF2-40B4-BE49-F238E27FC236}">
                  <a16:creationId xmlns:a16="http://schemas.microsoft.com/office/drawing/2014/main" id="{0A8FD9FE-2C42-0B38-2754-CE25DDADC2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9338" y="5405438"/>
              <a:ext cx="36513" cy="52388"/>
            </a:xfrm>
            <a:custGeom>
              <a:avLst/>
              <a:gdLst>
                <a:gd name="T0" fmla="*/ 27 w 51"/>
                <a:gd name="T1" fmla="*/ 0 h 73"/>
                <a:gd name="T2" fmla="*/ 44 w 51"/>
                <a:gd name="T3" fmla="*/ 7 h 73"/>
                <a:gd name="T4" fmla="*/ 51 w 51"/>
                <a:gd name="T5" fmla="*/ 24 h 73"/>
                <a:gd name="T6" fmla="*/ 44 w 51"/>
                <a:gd name="T7" fmla="*/ 41 h 73"/>
                <a:gd name="T8" fmla="*/ 27 w 51"/>
                <a:gd name="T9" fmla="*/ 48 h 73"/>
                <a:gd name="T10" fmla="*/ 12 w 51"/>
                <a:gd name="T11" fmla="*/ 48 h 73"/>
                <a:gd name="T12" fmla="*/ 12 w 51"/>
                <a:gd name="T13" fmla="*/ 73 h 73"/>
                <a:gd name="T14" fmla="*/ 0 w 51"/>
                <a:gd name="T15" fmla="*/ 73 h 73"/>
                <a:gd name="T16" fmla="*/ 0 w 51"/>
                <a:gd name="T17" fmla="*/ 0 h 73"/>
                <a:gd name="T18" fmla="*/ 27 w 51"/>
                <a:gd name="T19" fmla="*/ 0 h 73"/>
                <a:gd name="T20" fmla="*/ 27 w 51"/>
                <a:gd name="T21" fmla="*/ 36 h 73"/>
                <a:gd name="T22" fmla="*/ 36 w 51"/>
                <a:gd name="T23" fmla="*/ 33 h 73"/>
                <a:gd name="T24" fmla="*/ 39 w 51"/>
                <a:gd name="T25" fmla="*/ 24 h 73"/>
                <a:gd name="T26" fmla="*/ 36 w 51"/>
                <a:gd name="T27" fmla="*/ 15 h 73"/>
                <a:gd name="T28" fmla="*/ 27 w 51"/>
                <a:gd name="T29" fmla="*/ 11 h 73"/>
                <a:gd name="T30" fmla="*/ 12 w 51"/>
                <a:gd name="T31" fmla="*/ 11 h 73"/>
                <a:gd name="T32" fmla="*/ 12 w 51"/>
                <a:gd name="T33" fmla="*/ 36 h 73"/>
                <a:gd name="T34" fmla="*/ 27 w 51"/>
                <a:gd name="T35" fmla="*/ 3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73">
                  <a:moveTo>
                    <a:pt x="27" y="0"/>
                  </a:moveTo>
                  <a:cubicBezTo>
                    <a:pt x="34" y="0"/>
                    <a:pt x="39" y="2"/>
                    <a:pt x="44" y="7"/>
                  </a:cubicBezTo>
                  <a:cubicBezTo>
                    <a:pt x="49" y="11"/>
                    <a:pt x="51" y="17"/>
                    <a:pt x="51" y="24"/>
                  </a:cubicBezTo>
                  <a:cubicBezTo>
                    <a:pt x="51" y="30"/>
                    <a:pt x="49" y="36"/>
                    <a:pt x="44" y="41"/>
                  </a:cubicBezTo>
                  <a:cubicBezTo>
                    <a:pt x="39" y="45"/>
                    <a:pt x="34" y="48"/>
                    <a:pt x="27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7" y="0"/>
                  </a:lnTo>
                  <a:close/>
                  <a:moveTo>
                    <a:pt x="27" y="36"/>
                  </a:moveTo>
                  <a:cubicBezTo>
                    <a:pt x="30" y="36"/>
                    <a:pt x="33" y="35"/>
                    <a:pt x="36" y="33"/>
                  </a:cubicBezTo>
                  <a:cubicBezTo>
                    <a:pt x="38" y="30"/>
                    <a:pt x="39" y="27"/>
                    <a:pt x="39" y="24"/>
                  </a:cubicBezTo>
                  <a:cubicBezTo>
                    <a:pt x="39" y="20"/>
                    <a:pt x="38" y="17"/>
                    <a:pt x="36" y="15"/>
                  </a:cubicBezTo>
                  <a:cubicBezTo>
                    <a:pt x="33" y="12"/>
                    <a:pt x="30" y="11"/>
                    <a:pt x="27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36"/>
                    <a:pt x="12" y="36"/>
                    <a:pt x="12" y="36"/>
                  </a:cubicBezTo>
                  <a:lnTo>
                    <a:pt x="27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69" name="Freeform 212">
              <a:extLst>
                <a:ext uri="{FF2B5EF4-FFF2-40B4-BE49-F238E27FC236}">
                  <a16:creationId xmlns:a16="http://schemas.microsoft.com/office/drawing/2014/main" id="{740B86AF-1977-08C3-D05B-D98ECE1FD7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7013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19 w 76"/>
                <a:gd name="T19" fmla="*/ 57 h 76"/>
                <a:gd name="T20" fmla="*/ 38 w 76"/>
                <a:gd name="T21" fmla="*/ 65 h 76"/>
                <a:gd name="T22" fmla="*/ 56 w 76"/>
                <a:gd name="T23" fmla="*/ 57 h 76"/>
                <a:gd name="T24" fmla="*/ 64 w 76"/>
                <a:gd name="T25" fmla="*/ 38 h 76"/>
                <a:gd name="T26" fmla="*/ 56 w 76"/>
                <a:gd name="T27" fmla="*/ 19 h 76"/>
                <a:gd name="T28" fmla="*/ 38 w 76"/>
                <a:gd name="T29" fmla="*/ 12 h 76"/>
                <a:gd name="T30" fmla="*/ 19 w 76"/>
                <a:gd name="T31" fmla="*/ 19 h 76"/>
                <a:gd name="T32" fmla="*/ 12 w 76"/>
                <a:gd name="T33" fmla="*/ 38 h 76"/>
                <a:gd name="T34" fmla="*/ 19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7" y="73"/>
                    <a:pt x="48" y="76"/>
                    <a:pt x="38" y="76"/>
                  </a:cubicBezTo>
                  <a:cubicBezTo>
                    <a:pt x="27" y="76"/>
                    <a:pt x="18" y="73"/>
                    <a:pt x="11" y="65"/>
                  </a:cubicBezTo>
                  <a:cubicBezTo>
                    <a:pt x="3" y="58"/>
                    <a:pt x="0" y="49"/>
                    <a:pt x="0" y="38"/>
                  </a:cubicBezTo>
                  <a:cubicBezTo>
                    <a:pt x="0" y="28"/>
                    <a:pt x="3" y="19"/>
                    <a:pt x="11" y="11"/>
                  </a:cubicBezTo>
                  <a:cubicBezTo>
                    <a:pt x="18" y="4"/>
                    <a:pt x="27" y="0"/>
                    <a:pt x="38" y="0"/>
                  </a:cubicBezTo>
                  <a:cubicBezTo>
                    <a:pt x="48" y="0"/>
                    <a:pt x="57" y="4"/>
                    <a:pt x="65" y="11"/>
                  </a:cubicBezTo>
                  <a:cubicBezTo>
                    <a:pt x="72" y="19"/>
                    <a:pt x="76" y="28"/>
                    <a:pt x="76" y="38"/>
                  </a:cubicBezTo>
                  <a:cubicBezTo>
                    <a:pt x="76" y="49"/>
                    <a:pt x="72" y="58"/>
                    <a:pt x="65" y="65"/>
                  </a:cubicBezTo>
                  <a:moveTo>
                    <a:pt x="19" y="57"/>
                  </a:moveTo>
                  <a:cubicBezTo>
                    <a:pt x="24" y="62"/>
                    <a:pt x="30" y="65"/>
                    <a:pt x="38" y="65"/>
                  </a:cubicBezTo>
                  <a:cubicBezTo>
                    <a:pt x="45" y="65"/>
                    <a:pt x="51" y="62"/>
                    <a:pt x="56" y="57"/>
                  </a:cubicBezTo>
                  <a:cubicBezTo>
                    <a:pt x="61" y="52"/>
                    <a:pt x="64" y="46"/>
                    <a:pt x="64" y="38"/>
                  </a:cubicBezTo>
                  <a:cubicBezTo>
                    <a:pt x="64" y="31"/>
                    <a:pt x="61" y="24"/>
                    <a:pt x="56" y="19"/>
                  </a:cubicBezTo>
                  <a:cubicBezTo>
                    <a:pt x="51" y="15"/>
                    <a:pt x="45" y="12"/>
                    <a:pt x="38" y="12"/>
                  </a:cubicBezTo>
                  <a:cubicBezTo>
                    <a:pt x="30" y="12"/>
                    <a:pt x="24" y="15"/>
                    <a:pt x="19" y="19"/>
                  </a:cubicBezTo>
                  <a:cubicBezTo>
                    <a:pt x="14" y="24"/>
                    <a:pt x="12" y="31"/>
                    <a:pt x="12" y="38"/>
                  </a:cubicBezTo>
                  <a:cubicBezTo>
                    <a:pt x="12" y="46"/>
                    <a:pt x="14" y="52"/>
                    <a:pt x="19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70" name="Freeform 213">
              <a:extLst>
                <a:ext uri="{FF2B5EF4-FFF2-40B4-BE49-F238E27FC236}">
                  <a16:creationId xmlns:a16="http://schemas.microsoft.com/office/drawing/2014/main" id="{352D7088-5A8C-5472-6EB3-54ECDF50D7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638" y="5405438"/>
              <a:ext cx="47625" cy="52388"/>
            </a:xfrm>
            <a:custGeom>
              <a:avLst/>
              <a:gdLst>
                <a:gd name="T0" fmla="*/ 12 w 30"/>
                <a:gd name="T1" fmla="*/ 33 h 33"/>
                <a:gd name="T2" fmla="*/ 0 w 30"/>
                <a:gd name="T3" fmla="*/ 0 h 33"/>
                <a:gd name="T4" fmla="*/ 6 w 30"/>
                <a:gd name="T5" fmla="*/ 0 h 33"/>
                <a:gd name="T6" fmla="*/ 15 w 30"/>
                <a:gd name="T7" fmla="*/ 26 h 33"/>
                <a:gd name="T8" fmla="*/ 24 w 30"/>
                <a:gd name="T9" fmla="*/ 0 h 33"/>
                <a:gd name="T10" fmla="*/ 30 w 30"/>
                <a:gd name="T11" fmla="*/ 0 h 33"/>
                <a:gd name="T12" fmla="*/ 18 w 30"/>
                <a:gd name="T13" fmla="*/ 33 h 33"/>
                <a:gd name="T14" fmla="*/ 12 w 30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33">
                  <a:moveTo>
                    <a:pt x="12" y="33"/>
                  </a:moveTo>
                  <a:lnTo>
                    <a:pt x="0" y="0"/>
                  </a:lnTo>
                  <a:lnTo>
                    <a:pt x="6" y="0"/>
                  </a:lnTo>
                  <a:lnTo>
                    <a:pt x="15" y="26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8" y="33"/>
                  </a:lnTo>
                  <a:lnTo>
                    <a:pt x="1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4" name="Freeform 214">
              <a:extLst>
                <a:ext uri="{FF2B5EF4-FFF2-40B4-BE49-F238E27FC236}">
                  <a16:creationId xmlns:a16="http://schemas.microsoft.com/office/drawing/2014/main" id="{93489975-6ED1-F445-8225-43BE89C4F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0788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85" name="Freeform 215">
              <a:extLst>
                <a:ext uri="{FF2B5EF4-FFF2-40B4-BE49-F238E27FC236}">
                  <a16:creationId xmlns:a16="http://schemas.microsoft.com/office/drawing/2014/main" id="{DF32A62E-1327-F8EC-C841-F22673B055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90800" y="5405438"/>
              <a:ext cx="38100" cy="52388"/>
            </a:xfrm>
            <a:custGeom>
              <a:avLst/>
              <a:gdLst>
                <a:gd name="T0" fmla="*/ 43 w 53"/>
                <a:gd name="T1" fmla="*/ 35 h 73"/>
                <a:gd name="T2" fmla="*/ 50 w 53"/>
                <a:gd name="T3" fmla="*/ 42 h 73"/>
                <a:gd name="T4" fmla="*/ 53 w 53"/>
                <a:gd name="T5" fmla="*/ 52 h 73"/>
                <a:gd name="T6" fmla="*/ 47 w 53"/>
                <a:gd name="T7" fmla="*/ 67 h 73"/>
                <a:gd name="T8" fmla="*/ 31 w 53"/>
                <a:gd name="T9" fmla="*/ 73 h 73"/>
                <a:gd name="T10" fmla="*/ 0 w 53"/>
                <a:gd name="T11" fmla="*/ 73 h 73"/>
                <a:gd name="T12" fmla="*/ 0 w 53"/>
                <a:gd name="T13" fmla="*/ 0 h 73"/>
                <a:gd name="T14" fmla="*/ 29 w 53"/>
                <a:gd name="T15" fmla="*/ 0 h 73"/>
                <a:gd name="T16" fmla="*/ 44 w 53"/>
                <a:gd name="T17" fmla="*/ 5 h 73"/>
                <a:gd name="T18" fmla="*/ 50 w 53"/>
                <a:gd name="T19" fmla="*/ 20 h 73"/>
                <a:gd name="T20" fmla="*/ 43 w 53"/>
                <a:gd name="T21" fmla="*/ 35 h 73"/>
                <a:gd name="T22" fmla="*/ 29 w 53"/>
                <a:gd name="T23" fmla="*/ 11 h 73"/>
                <a:gd name="T24" fmla="*/ 12 w 53"/>
                <a:gd name="T25" fmla="*/ 11 h 73"/>
                <a:gd name="T26" fmla="*/ 12 w 53"/>
                <a:gd name="T27" fmla="*/ 30 h 73"/>
                <a:gd name="T28" fmla="*/ 29 w 53"/>
                <a:gd name="T29" fmla="*/ 30 h 73"/>
                <a:gd name="T30" fmla="*/ 35 w 53"/>
                <a:gd name="T31" fmla="*/ 27 h 73"/>
                <a:gd name="T32" fmla="*/ 38 w 53"/>
                <a:gd name="T33" fmla="*/ 21 h 73"/>
                <a:gd name="T34" fmla="*/ 35 w 53"/>
                <a:gd name="T35" fmla="*/ 14 h 73"/>
                <a:gd name="T36" fmla="*/ 29 w 53"/>
                <a:gd name="T37" fmla="*/ 11 h 73"/>
                <a:gd name="T38" fmla="*/ 31 w 53"/>
                <a:gd name="T39" fmla="*/ 62 h 73"/>
                <a:gd name="T40" fmla="*/ 38 w 53"/>
                <a:gd name="T41" fmla="*/ 59 h 73"/>
                <a:gd name="T42" fmla="*/ 41 w 53"/>
                <a:gd name="T43" fmla="*/ 51 h 73"/>
                <a:gd name="T44" fmla="*/ 38 w 53"/>
                <a:gd name="T45" fmla="*/ 44 h 73"/>
                <a:gd name="T46" fmla="*/ 31 w 53"/>
                <a:gd name="T47" fmla="*/ 41 h 73"/>
                <a:gd name="T48" fmla="*/ 12 w 53"/>
                <a:gd name="T49" fmla="*/ 41 h 73"/>
                <a:gd name="T50" fmla="*/ 12 w 53"/>
                <a:gd name="T51" fmla="*/ 62 h 73"/>
                <a:gd name="T52" fmla="*/ 31 w 53"/>
                <a:gd name="T53" fmla="*/ 6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" h="73">
                  <a:moveTo>
                    <a:pt x="43" y="35"/>
                  </a:moveTo>
                  <a:cubicBezTo>
                    <a:pt x="46" y="37"/>
                    <a:pt x="48" y="39"/>
                    <a:pt x="50" y="42"/>
                  </a:cubicBezTo>
                  <a:cubicBezTo>
                    <a:pt x="52" y="45"/>
                    <a:pt x="53" y="48"/>
                    <a:pt x="53" y="52"/>
                  </a:cubicBezTo>
                  <a:cubicBezTo>
                    <a:pt x="53" y="58"/>
                    <a:pt x="51" y="63"/>
                    <a:pt x="47" y="67"/>
                  </a:cubicBezTo>
                  <a:cubicBezTo>
                    <a:pt x="42" y="71"/>
                    <a:pt x="37" y="73"/>
                    <a:pt x="31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5" y="0"/>
                    <a:pt x="40" y="2"/>
                    <a:pt x="44" y="5"/>
                  </a:cubicBezTo>
                  <a:cubicBezTo>
                    <a:pt x="48" y="9"/>
                    <a:pt x="50" y="14"/>
                    <a:pt x="50" y="20"/>
                  </a:cubicBezTo>
                  <a:cubicBezTo>
                    <a:pt x="50" y="26"/>
                    <a:pt x="48" y="31"/>
                    <a:pt x="43" y="35"/>
                  </a:cubicBezTo>
                  <a:moveTo>
                    <a:pt x="29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1" y="30"/>
                    <a:pt x="34" y="29"/>
                    <a:pt x="35" y="27"/>
                  </a:cubicBezTo>
                  <a:cubicBezTo>
                    <a:pt x="37" y="26"/>
                    <a:pt x="38" y="23"/>
                    <a:pt x="38" y="21"/>
                  </a:cubicBezTo>
                  <a:cubicBezTo>
                    <a:pt x="38" y="18"/>
                    <a:pt x="37" y="16"/>
                    <a:pt x="35" y="14"/>
                  </a:cubicBezTo>
                  <a:cubicBezTo>
                    <a:pt x="34" y="12"/>
                    <a:pt x="31" y="11"/>
                    <a:pt x="29" y="11"/>
                  </a:cubicBezTo>
                  <a:moveTo>
                    <a:pt x="31" y="62"/>
                  </a:moveTo>
                  <a:cubicBezTo>
                    <a:pt x="34" y="62"/>
                    <a:pt x="36" y="61"/>
                    <a:pt x="38" y="59"/>
                  </a:cubicBezTo>
                  <a:cubicBezTo>
                    <a:pt x="40" y="57"/>
                    <a:pt x="41" y="54"/>
                    <a:pt x="41" y="51"/>
                  </a:cubicBezTo>
                  <a:cubicBezTo>
                    <a:pt x="41" y="48"/>
                    <a:pt x="40" y="46"/>
                    <a:pt x="38" y="44"/>
                  </a:cubicBezTo>
                  <a:cubicBezTo>
                    <a:pt x="36" y="42"/>
                    <a:pt x="34" y="41"/>
                    <a:pt x="3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62"/>
                    <a:pt x="12" y="62"/>
                    <a:pt x="12" y="62"/>
                  </a:cubicBezTo>
                  <a:lnTo>
                    <a:pt x="31" y="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6" name="Freeform 216">
              <a:extLst>
                <a:ext uri="{FF2B5EF4-FFF2-40B4-BE49-F238E27FC236}">
                  <a16:creationId xmlns:a16="http://schemas.microsoft.com/office/drawing/2014/main" id="{A867DF0F-311F-B95D-0DE2-B4A6FBC4C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6363" y="5405438"/>
              <a:ext cx="39688" cy="52388"/>
            </a:xfrm>
            <a:custGeom>
              <a:avLst/>
              <a:gdLst>
                <a:gd name="T0" fmla="*/ 42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2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8 w 55"/>
                <a:gd name="T33" fmla="*/ 32 h 73"/>
                <a:gd name="T34" fmla="*/ 41 w 55"/>
                <a:gd name="T35" fmla="*/ 23 h 73"/>
                <a:gd name="T36" fmla="*/ 38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2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1" y="11"/>
                    <a:pt x="53" y="17"/>
                    <a:pt x="53" y="23"/>
                  </a:cubicBezTo>
                  <a:cubicBezTo>
                    <a:pt x="53" y="28"/>
                    <a:pt x="52" y="32"/>
                    <a:pt x="49" y="36"/>
                  </a:cubicBezTo>
                  <a:cubicBezTo>
                    <a:pt x="46" y="40"/>
                    <a:pt x="43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2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3" y="35"/>
                    <a:pt x="35" y="34"/>
                    <a:pt x="38" y="32"/>
                  </a:cubicBezTo>
                  <a:cubicBezTo>
                    <a:pt x="40" y="30"/>
                    <a:pt x="41" y="27"/>
                    <a:pt x="41" y="23"/>
                  </a:cubicBezTo>
                  <a:cubicBezTo>
                    <a:pt x="41" y="20"/>
                    <a:pt x="40" y="17"/>
                    <a:pt x="38" y="15"/>
                  </a:cubicBezTo>
                  <a:cubicBezTo>
                    <a:pt x="35" y="12"/>
                    <a:pt x="33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7" name="Freeform 217">
              <a:extLst>
                <a:ext uri="{FF2B5EF4-FFF2-40B4-BE49-F238E27FC236}">
                  <a16:creationId xmlns:a16="http://schemas.microsoft.com/office/drawing/2014/main" id="{E9759FD4-A0B3-2F9D-7FF8-9648267231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7163" y="5405438"/>
              <a:ext cx="47625" cy="52388"/>
            </a:xfrm>
            <a:custGeom>
              <a:avLst/>
              <a:gdLst>
                <a:gd name="T0" fmla="*/ 24 w 30"/>
                <a:gd name="T1" fmla="*/ 33 h 33"/>
                <a:gd name="T2" fmla="*/ 22 w 30"/>
                <a:gd name="T3" fmla="*/ 26 h 33"/>
                <a:gd name="T4" fmla="*/ 8 w 30"/>
                <a:gd name="T5" fmla="*/ 26 h 33"/>
                <a:gd name="T6" fmla="*/ 6 w 30"/>
                <a:gd name="T7" fmla="*/ 33 h 33"/>
                <a:gd name="T8" fmla="*/ 0 w 30"/>
                <a:gd name="T9" fmla="*/ 33 h 33"/>
                <a:gd name="T10" fmla="*/ 12 w 30"/>
                <a:gd name="T11" fmla="*/ 0 h 33"/>
                <a:gd name="T12" fmla="*/ 18 w 30"/>
                <a:gd name="T13" fmla="*/ 0 h 33"/>
                <a:gd name="T14" fmla="*/ 30 w 30"/>
                <a:gd name="T15" fmla="*/ 33 h 33"/>
                <a:gd name="T16" fmla="*/ 24 w 30"/>
                <a:gd name="T17" fmla="*/ 33 h 33"/>
                <a:gd name="T18" fmla="*/ 10 w 30"/>
                <a:gd name="T19" fmla="*/ 21 h 33"/>
                <a:gd name="T20" fmla="*/ 20 w 30"/>
                <a:gd name="T21" fmla="*/ 21 h 33"/>
                <a:gd name="T22" fmla="*/ 15 w 30"/>
                <a:gd name="T23" fmla="*/ 6 h 33"/>
                <a:gd name="T24" fmla="*/ 10 w 30"/>
                <a:gd name="T25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" h="33">
                  <a:moveTo>
                    <a:pt x="24" y="33"/>
                  </a:moveTo>
                  <a:lnTo>
                    <a:pt x="22" y="26"/>
                  </a:lnTo>
                  <a:lnTo>
                    <a:pt x="8" y="26"/>
                  </a:lnTo>
                  <a:lnTo>
                    <a:pt x="6" y="33"/>
                  </a:lnTo>
                  <a:lnTo>
                    <a:pt x="0" y="33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30" y="33"/>
                  </a:lnTo>
                  <a:lnTo>
                    <a:pt x="24" y="33"/>
                  </a:lnTo>
                  <a:close/>
                  <a:moveTo>
                    <a:pt x="10" y="21"/>
                  </a:moveTo>
                  <a:lnTo>
                    <a:pt x="20" y="21"/>
                  </a:lnTo>
                  <a:lnTo>
                    <a:pt x="15" y="6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8" name="Freeform 218">
              <a:extLst>
                <a:ext uri="{FF2B5EF4-FFF2-40B4-BE49-F238E27FC236}">
                  <a16:creationId xmlns:a16="http://schemas.microsoft.com/office/drawing/2014/main" id="{B33982C0-B4E9-B07C-FB5B-ED941A59D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5900" y="5403851"/>
              <a:ext cx="38100" cy="53975"/>
            </a:xfrm>
            <a:custGeom>
              <a:avLst/>
              <a:gdLst>
                <a:gd name="T0" fmla="*/ 28 w 54"/>
                <a:gd name="T1" fmla="*/ 76 h 76"/>
                <a:gd name="T2" fmla="*/ 10 w 54"/>
                <a:gd name="T3" fmla="*/ 71 h 76"/>
                <a:gd name="T4" fmla="*/ 0 w 54"/>
                <a:gd name="T5" fmla="*/ 58 h 76"/>
                <a:gd name="T6" fmla="*/ 11 w 54"/>
                <a:gd name="T7" fmla="*/ 52 h 76"/>
                <a:gd name="T8" fmla="*/ 29 w 54"/>
                <a:gd name="T9" fmla="*/ 65 h 76"/>
                <a:gd name="T10" fmla="*/ 39 w 54"/>
                <a:gd name="T11" fmla="*/ 62 h 76"/>
                <a:gd name="T12" fmla="*/ 42 w 54"/>
                <a:gd name="T13" fmla="*/ 55 h 76"/>
                <a:gd name="T14" fmla="*/ 39 w 54"/>
                <a:gd name="T15" fmla="*/ 48 h 76"/>
                <a:gd name="T16" fmla="*/ 26 w 54"/>
                <a:gd name="T17" fmla="*/ 43 h 76"/>
                <a:gd name="T18" fmla="*/ 17 w 54"/>
                <a:gd name="T19" fmla="*/ 40 h 76"/>
                <a:gd name="T20" fmla="*/ 10 w 54"/>
                <a:gd name="T21" fmla="*/ 36 h 76"/>
                <a:gd name="T22" fmla="*/ 5 w 54"/>
                <a:gd name="T23" fmla="*/ 30 h 76"/>
                <a:gd name="T24" fmla="*/ 3 w 54"/>
                <a:gd name="T25" fmla="*/ 21 h 76"/>
                <a:gd name="T26" fmla="*/ 10 w 54"/>
                <a:gd name="T27" fmla="*/ 6 h 76"/>
                <a:gd name="T28" fmla="*/ 27 w 54"/>
                <a:gd name="T29" fmla="*/ 0 h 76"/>
                <a:gd name="T30" fmla="*/ 42 w 54"/>
                <a:gd name="T31" fmla="*/ 5 h 76"/>
                <a:gd name="T32" fmla="*/ 52 w 54"/>
                <a:gd name="T33" fmla="*/ 16 h 76"/>
                <a:gd name="T34" fmla="*/ 42 w 54"/>
                <a:gd name="T35" fmla="*/ 22 h 76"/>
                <a:gd name="T36" fmla="*/ 27 w 54"/>
                <a:gd name="T37" fmla="*/ 12 h 76"/>
                <a:gd name="T38" fmla="*/ 18 w 54"/>
                <a:gd name="T39" fmla="*/ 14 h 76"/>
                <a:gd name="T40" fmla="*/ 15 w 54"/>
                <a:gd name="T41" fmla="*/ 21 h 76"/>
                <a:gd name="T42" fmla="*/ 18 w 54"/>
                <a:gd name="T43" fmla="*/ 27 h 76"/>
                <a:gd name="T44" fmla="*/ 30 w 54"/>
                <a:gd name="T45" fmla="*/ 32 h 76"/>
                <a:gd name="T46" fmla="*/ 36 w 54"/>
                <a:gd name="T47" fmla="*/ 35 h 76"/>
                <a:gd name="T48" fmla="*/ 42 w 54"/>
                <a:gd name="T49" fmla="*/ 37 h 76"/>
                <a:gd name="T50" fmla="*/ 47 w 54"/>
                <a:gd name="T51" fmla="*/ 39 h 76"/>
                <a:gd name="T52" fmla="*/ 51 w 54"/>
                <a:gd name="T53" fmla="*/ 43 h 76"/>
                <a:gd name="T54" fmla="*/ 54 w 54"/>
                <a:gd name="T55" fmla="*/ 48 h 76"/>
                <a:gd name="T56" fmla="*/ 54 w 54"/>
                <a:gd name="T57" fmla="*/ 55 h 76"/>
                <a:gd name="T58" fmla="*/ 47 w 54"/>
                <a:gd name="T59" fmla="*/ 70 h 76"/>
                <a:gd name="T60" fmla="*/ 28 w 54"/>
                <a:gd name="T61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76">
                  <a:moveTo>
                    <a:pt x="28" y="76"/>
                  </a:moveTo>
                  <a:cubicBezTo>
                    <a:pt x="21" y="76"/>
                    <a:pt x="15" y="75"/>
                    <a:pt x="10" y="71"/>
                  </a:cubicBezTo>
                  <a:cubicBezTo>
                    <a:pt x="6" y="68"/>
                    <a:pt x="2" y="64"/>
                    <a:pt x="0" y="58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3" y="60"/>
                    <a:pt x="20" y="65"/>
                    <a:pt x="29" y="65"/>
                  </a:cubicBezTo>
                  <a:cubicBezTo>
                    <a:pt x="33" y="65"/>
                    <a:pt x="37" y="64"/>
                    <a:pt x="39" y="62"/>
                  </a:cubicBezTo>
                  <a:cubicBezTo>
                    <a:pt x="41" y="60"/>
                    <a:pt x="42" y="58"/>
                    <a:pt x="42" y="55"/>
                  </a:cubicBezTo>
                  <a:cubicBezTo>
                    <a:pt x="42" y="52"/>
                    <a:pt x="41" y="50"/>
                    <a:pt x="39" y="48"/>
                  </a:cubicBezTo>
                  <a:cubicBezTo>
                    <a:pt x="36" y="47"/>
                    <a:pt x="32" y="45"/>
                    <a:pt x="26" y="43"/>
                  </a:cubicBezTo>
                  <a:cubicBezTo>
                    <a:pt x="22" y="42"/>
                    <a:pt x="19" y="41"/>
                    <a:pt x="17" y="40"/>
                  </a:cubicBezTo>
                  <a:cubicBezTo>
                    <a:pt x="15" y="39"/>
                    <a:pt x="13" y="38"/>
                    <a:pt x="10" y="36"/>
                  </a:cubicBezTo>
                  <a:cubicBezTo>
                    <a:pt x="8" y="34"/>
                    <a:pt x="6" y="32"/>
                    <a:pt x="5" y="30"/>
                  </a:cubicBezTo>
                  <a:cubicBezTo>
                    <a:pt x="4" y="28"/>
                    <a:pt x="3" y="25"/>
                    <a:pt x="3" y="21"/>
                  </a:cubicBezTo>
                  <a:cubicBezTo>
                    <a:pt x="3" y="15"/>
                    <a:pt x="6" y="10"/>
                    <a:pt x="10" y="6"/>
                  </a:cubicBezTo>
                  <a:cubicBezTo>
                    <a:pt x="15" y="2"/>
                    <a:pt x="20" y="0"/>
                    <a:pt x="27" y="0"/>
                  </a:cubicBezTo>
                  <a:cubicBezTo>
                    <a:pt x="33" y="0"/>
                    <a:pt x="38" y="2"/>
                    <a:pt x="42" y="5"/>
                  </a:cubicBezTo>
                  <a:cubicBezTo>
                    <a:pt x="47" y="7"/>
                    <a:pt x="50" y="11"/>
                    <a:pt x="52" y="16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39" y="15"/>
                    <a:pt x="34" y="12"/>
                    <a:pt x="27" y="12"/>
                  </a:cubicBezTo>
                  <a:cubicBezTo>
                    <a:pt x="23" y="12"/>
                    <a:pt x="20" y="13"/>
                    <a:pt x="18" y="14"/>
                  </a:cubicBezTo>
                  <a:cubicBezTo>
                    <a:pt x="16" y="16"/>
                    <a:pt x="15" y="18"/>
                    <a:pt x="15" y="21"/>
                  </a:cubicBezTo>
                  <a:cubicBezTo>
                    <a:pt x="15" y="24"/>
                    <a:pt x="16" y="26"/>
                    <a:pt x="18" y="27"/>
                  </a:cubicBezTo>
                  <a:cubicBezTo>
                    <a:pt x="21" y="29"/>
                    <a:pt x="24" y="31"/>
                    <a:pt x="30" y="32"/>
                  </a:cubicBezTo>
                  <a:cubicBezTo>
                    <a:pt x="33" y="33"/>
                    <a:pt x="35" y="34"/>
                    <a:pt x="36" y="35"/>
                  </a:cubicBezTo>
                  <a:cubicBezTo>
                    <a:pt x="37" y="35"/>
                    <a:pt x="39" y="36"/>
                    <a:pt x="42" y="37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40"/>
                    <a:pt x="49" y="42"/>
                    <a:pt x="51" y="43"/>
                  </a:cubicBezTo>
                  <a:cubicBezTo>
                    <a:pt x="52" y="45"/>
                    <a:pt x="53" y="46"/>
                    <a:pt x="54" y="48"/>
                  </a:cubicBezTo>
                  <a:cubicBezTo>
                    <a:pt x="54" y="50"/>
                    <a:pt x="54" y="52"/>
                    <a:pt x="54" y="55"/>
                  </a:cubicBezTo>
                  <a:cubicBezTo>
                    <a:pt x="54" y="61"/>
                    <a:pt x="52" y="67"/>
                    <a:pt x="47" y="70"/>
                  </a:cubicBezTo>
                  <a:cubicBezTo>
                    <a:pt x="42" y="74"/>
                    <a:pt x="36" y="76"/>
                    <a:pt x="28" y="76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99" name="Rectangle 219">
              <a:extLst>
                <a:ext uri="{FF2B5EF4-FFF2-40B4-BE49-F238E27FC236}">
                  <a16:creationId xmlns:a16="http://schemas.microsoft.com/office/drawing/2014/main" id="{DDAFA06C-4C97-DBC5-99B8-C701012D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463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05" name="Freeform 220">
              <a:extLst>
                <a:ext uri="{FF2B5EF4-FFF2-40B4-BE49-F238E27FC236}">
                  <a16:creationId xmlns:a16="http://schemas.microsoft.com/office/drawing/2014/main" id="{74C02ABB-D9C4-935D-6283-B063752F7F0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038" y="5405438"/>
              <a:ext cx="30163" cy="52388"/>
            </a:xfrm>
            <a:custGeom>
              <a:avLst/>
              <a:gdLst>
                <a:gd name="T0" fmla="*/ 6 w 19"/>
                <a:gd name="T1" fmla="*/ 27 h 33"/>
                <a:gd name="T2" fmla="*/ 19 w 19"/>
                <a:gd name="T3" fmla="*/ 27 h 33"/>
                <a:gd name="T4" fmla="*/ 19 w 19"/>
                <a:gd name="T5" fmla="*/ 33 h 33"/>
                <a:gd name="T6" fmla="*/ 0 w 19"/>
                <a:gd name="T7" fmla="*/ 33 h 33"/>
                <a:gd name="T8" fmla="*/ 0 w 19"/>
                <a:gd name="T9" fmla="*/ 0 h 33"/>
                <a:gd name="T10" fmla="*/ 6 w 19"/>
                <a:gd name="T11" fmla="*/ 0 h 33"/>
                <a:gd name="T12" fmla="*/ 6 w 19"/>
                <a:gd name="T1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3">
                  <a:moveTo>
                    <a:pt x="6" y="27"/>
                  </a:moveTo>
                  <a:lnTo>
                    <a:pt x="19" y="27"/>
                  </a:lnTo>
                  <a:lnTo>
                    <a:pt x="19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06" name="Freeform 221">
              <a:extLst>
                <a:ext uri="{FF2B5EF4-FFF2-40B4-BE49-F238E27FC236}">
                  <a16:creationId xmlns:a16="http://schemas.microsoft.com/office/drawing/2014/main" id="{DD113A42-9877-1139-E130-EDDFC1CCD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6075" y="5405438"/>
              <a:ext cx="31750" cy="52388"/>
            </a:xfrm>
            <a:custGeom>
              <a:avLst/>
              <a:gdLst>
                <a:gd name="T0" fmla="*/ 5 w 20"/>
                <a:gd name="T1" fmla="*/ 27 h 33"/>
                <a:gd name="T2" fmla="*/ 20 w 20"/>
                <a:gd name="T3" fmla="*/ 27 h 33"/>
                <a:gd name="T4" fmla="*/ 20 w 20"/>
                <a:gd name="T5" fmla="*/ 33 h 33"/>
                <a:gd name="T6" fmla="*/ 0 w 20"/>
                <a:gd name="T7" fmla="*/ 33 h 33"/>
                <a:gd name="T8" fmla="*/ 0 w 20"/>
                <a:gd name="T9" fmla="*/ 0 h 33"/>
                <a:gd name="T10" fmla="*/ 20 w 20"/>
                <a:gd name="T11" fmla="*/ 0 h 33"/>
                <a:gd name="T12" fmla="*/ 20 w 20"/>
                <a:gd name="T13" fmla="*/ 5 h 33"/>
                <a:gd name="T14" fmla="*/ 5 w 20"/>
                <a:gd name="T15" fmla="*/ 5 h 33"/>
                <a:gd name="T16" fmla="*/ 5 w 20"/>
                <a:gd name="T17" fmla="*/ 13 h 33"/>
                <a:gd name="T18" fmla="*/ 19 w 20"/>
                <a:gd name="T19" fmla="*/ 13 h 33"/>
                <a:gd name="T20" fmla="*/ 19 w 20"/>
                <a:gd name="T21" fmla="*/ 19 h 33"/>
                <a:gd name="T22" fmla="*/ 5 w 20"/>
                <a:gd name="T23" fmla="*/ 19 h 33"/>
                <a:gd name="T24" fmla="*/ 5 w 20"/>
                <a:gd name="T25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33">
                  <a:moveTo>
                    <a:pt x="5" y="27"/>
                  </a:moveTo>
                  <a:lnTo>
                    <a:pt x="20" y="27"/>
                  </a:lnTo>
                  <a:lnTo>
                    <a:pt x="20" y="33"/>
                  </a:lnTo>
                  <a:lnTo>
                    <a:pt x="0" y="33"/>
                  </a:lnTo>
                  <a:lnTo>
                    <a:pt x="0" y="0"/>
                  </a:lnTo>
                  <a:lnTo>
                    <a:pt x="20" y="0"/>
                  </a:lnTo>
                  <a:lnTo>
                    <a:pt x="20" y="5"/>
                  </a:lnTo>
                  <a:lnTo>
                    <a:pt x="5" y="5"/>
                  </a:lnTo>
                  <a:lnTo>
                    <a:pt x="5" y="13"/>
                  </a:lnTo>
                  <a:lnTo>
                    <a:pt x="19" y="13"/>
                  </a:lnTo>
                  <a:lnTo>
                    <a:pt x="19" y="19"/>
                  </a:lnTo>
                  <a:lnTo>
                    <a:pt x="5" y="19"/>
                  </a:lnTo>
                  <a:lnTo>
                    <a:pt x="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2" name="Rectangle 222">
              <a:extLst>
                <a:ext uri="{FF2B5EF4-FFF2-40B4-BE49-F238E27FC236}">
                  <a16:creationId xmlns:a16="http://schemas.microsoft.com/office/drawing/2014/main" id="{6F3C372E-D93D-1420-6BFA-6442361D29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5288" y="5405438"/>
              <a:ext cx="9525" cy="523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4" name="Freeform 223">
              <a:extLst>
                <a:ext uri="{FF2B5EF4-FFF2-40B4-BE49-F238E27FC236}">
                  <a16:creationId xmlns:a16="http://schemas.microsoft.com/office/drawing/2014/main" id="{911DC761-9308-33D2-7D96-5EFBEAD5CF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63863" y="5405438"/>
              <a:ext cx="39688" cy="52388"/>
            </a:xfrm>
            <a:custGeom>
              <a:avLst/>
              <a:gdLst>
                <a:gd name="T0" fmla="*/ 41 w 55"/>
                <a:gd name="T1" fmla="*/ 73 h 73"/>
                <a:gd name="T2" fmla="*/ 26 w 55"/>
                <a:gd name="T3" fmla="*/ 46 h 73"/>
                <a:gd name="T4" fmla="*/ 12 w 55"/>
                <a:gd name="T5" fmla="*/ 46 h 73"/>
                <a:gd name="T6" fmla="*/ 12 w 55"/>
                <a:gd name="T7" fmla="*/ 73 h 73"/>
                <a:gd name="T8" fmla="*/ 0 w 55"/>
                <a:gd name="T9" fmla="*/ 73 h 73"/>
                <a:gd name="T10" fmla="*/ 0 w 55"/>
                <a:gd name="T11" fmla="*/ 0 h 73"/>
                <a:gd name="T12" fmla="*/ 29 w 55"/>
                <a:gd name="T13" fmla="*/ 0 h 73"/>
                <a:gd name="T14" fmla="*/ 46 w 55"/>
                <a:gd name="T15" fmla="*/ 7 h 73"/>
                <a:gd name="T16" fmla="*/ 53 w 55"/>
                <a:gd name="T17" fmla="*/ 23 h 73"/>
                <a:gd name="T18" fmla="*/ 49 w 55"/>
                <a:gd name="T19" fmla="*/ 36 h 73"/>
                <a:gd name="T20" fmla="*/ 38 w 55"/>
                <a:gd name="T21" fmla="*/ 44 h 73"/>
                <a:gd name="T22" fmla="*/ 55 w 55"/>
                <a:gd name="T23" fmla="*/ 73 h 73"/>
                <a:gd name="T24" fmla="*/ 41 w 55"/>
                <a:gd name="T25" fmla="*/ 73 h 73"/>
                <a:gd name="T26" fmla="*/ 12 w 55"/>
                <a:gd name="T27" fmla="*/ 11 h 73"/>
                <a:gd name="T28" fmla="*/ 12 w 55"/>
                <a:gd name="T29" fmla="*/ 35 h 73"/>
                <a:gd name="T30" fmla="*/ 29 w 55"/>
                <a:gd name="T31" fmla="*/ 35 h 73"/>
                <a:gd name="T32" fmla="*/ 37 w 55"/>
                <a:gd name="T33" fmla="*/ 32 h 73"/>
                <a:gd name="T34" fmla="*/ 41 w 55"/>
                <a:gd name="T35" fmla="*/ 23 h 73"/>
                <a:gd name="T36" fmla="*/ 37 w 55"/>
                <a:gd name="T37" fmla="*/ 15 h 73"/>
                <a:gd name="T38" fmla="*/ 29 w 55"/>
                <a:gd name="T39" fmla="*/ 11 h 73"/>
                <a:gd name="T40" fmla="*/ 12 w 55"/>
                <a:gd name="T41" fmla="*/ 1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" h="73">
                  <a:moveTo>
                    <a:pt x="41" y="73"/>
                  </a:moveTo>
                  <a:cubicBezTo>
                    <a:pt x="26" y="46"/>
                    <a:pt x="26" y="46"/>
                    <a:pt x="26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73"/>
                    <a:pt x="12" y="73"/>
                    <a:pt x="12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6" y="0"/>
                    <a:pt x="41" y="2"/>
                    <a:pt x="46" y="7"/>
                  </a:cubicBezTo>
                  <a:cubicBezTo>
                    <a:pt x="50" y="11"/>
                    <a:pt x="53" y="17"/>
                    <a:pt x="53" y="23"/>
                  </a:cubicBezTo>
                  <a:cubicBezTo>
                    <a:pt x="53" y="28"/>
                    <a:pt x="51" y="32"/>
                    <a:pt x="49" y="36"/>
                  </a:cubicBezTo>
                  <a:cubicBezTo>
                    <a:pt x="46" y="40"/>
                    <a:pt x="42" y="43"/>
                    <a:pt x="38" y="44"/>
                  </a:cubicBezTo>
                  <a:cubicBezTo>
                    <a:pt x="55" y="73"/>
                    <a:pt x="55" y="73"/>
                    <a:pt x="55" y="73"/>
                  </a:cubicBezTo>
                  <a:lnTo>
                    <a:pt x="41" y="73"/>
                  </a:lnTo>
                  <a:close/>
                  <a:moveTo>
                    <a:pt x="12" y="11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2" y="35"/>
                    <a:pt x="35" y="34"/>
                    <a:pt x="37" y="32"/>
                  </a:cubicBezTo>
                  <a:cubicBezTo>
                    <a:pt x="39" y="30"/>
                    <a:pt x="41" y="27"/>
                    <a:pt x="41" y="23"/>
                  </a:cubicBezTo>
                  <a:cubicBezTo>
                    <a:pt x="41" y="20"/>
                    <a:pt x="39" y="17"/>
                    <a:pt x="37" y="15"/>
                  </a:cubicBezTo>
                  <a:cubicBezTo>
                    <a:pt x="35" y="12"/>
                    <a:pt x="32" y="11"/>
                    <a:pt x="29" y="11"/>
                  </a:cubicBezTo>
                  <a:lnTo>
                    <a:pt x="12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5" name="Freeform 224">
              <a:extLst>
                <a:ext uri="{FF2B5EF4-FFF2-40B4-BE49-F238E27FC236}">
                  <a16:creationId xmlns:a16="http://schemas.microsoft.com/office/drawing/2014/main" id="{6F45B090-E924-CAD9-0C21-6671B5B8A1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16250" y="5403851"/>
              <a:ext cx="53975" cy="53975"/>
            </a:xfrm>
            <a:custGeom>
              <a:avLst/>
              <a:gdLst>
                <a:gd name="T0" fmla="*/ 65 w 76"/>
                <a:gd name="T1" fmla="*/ 65 h 76"/>
                <a:gd name="T2" fmla="*/ 38 w 76"/>
                <a:gd name="T3" fmla="*/ 76 h 76"/>
                <a:gd name="T4" fmla="*/ 11 w 76"/>
                <a:gd name="T5" fmla="*/ 65 h 76"/>
                <a:gd name="T6" fmla="*/ 0 w 76"/>
                <a:gd name="T7" fmla="*/ 38 h 76"/>
                <a:gd name="T8" fmla="*/ 11 w 76"/>
                <a:gd name="T9" fmla="*/ 11 h 76"/>
                <a:gd name="T10" fmla="*/ 38 w 76"/>
                <a:gd name="T11" fmla="*/ 0 h 76"/>
                <a:gd name="T12" fmla="*/ 65 w 76"/>
                <a:gd name="T13" fmla="*/ 11 h 76"/>
                <a:gd name="T14" fmla="*/ 76 w 76"/>
                <a:gd name="T15" fmla="*/ 38 h 76"/>
                <a:gd name="T16" fmla="*/ 65 w 76"/>
                <a:gd name="T17" fmla="*/ 65 h 76"/>
                <a:gd name="T18" fmla="*/ 20 w 76"/>
                <a:gd name="T19" fmla="*/ 57 h 76"/>
                <a:gd name="T20" fmla="*/ 38 w 76"/>
                <a:gd name="T21" fmla="*/ 65 h 76"/>
                <a:gd name="T22" fmla="*/ 57 w 76"/>
                <a:gd name="T23" fmla="*/ 57 h 76"/>
                <a:gd name="T24" fmla="*/ 64 w 76"/>
                <a:gd name="T25" fmla="*/ 38 h 76"/>
                <a:gd name="T26" fmla="*/ 57 w 76"/>
                <a:gd name="T27" fmla="*/ 19 h 76"/>
                <a:gd name="T28" fmla="*/ 38 w 76"/>
                <a:gd name="T29" fmla="*/ 12 h 76"/>
                <a:gd name="T30" fmla="*/ 20 w 76"/>
                <a:gd name="T31" fmla="*/ 19 h 76"/>
                <a:gd name="T32" fmla="*/ 12 w 76"/>
                <a:gd name="T33" fmla="*/ 38 h 76"/>
                <a:gd name="T34" fmla="*/ 20 w 76"/>
                <a:gd name="T35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6" h="76">
                  <a:moveTo>
                    <a:pt x="65" y="65"/>
                  </a:moveTo>
                  <a:cubicBezTo>
                    <a:pt x="58" y="73"/>
                    <a:pt x="49" y="76"/>
                    <a:pt x="38" y="76"/>
                  </a:cubicBezTo>
                  <a:cubicBezTo>
                    <a:pt x="28" y="76"/>
                    <a:pt x="19" y="73"/>
                    <a:pt x="11" y="65"/>
                  </a:cubicBezTo>
                  <a:cubicBezTo>
                    <a:pt x="4" y="58"/>
                    <a:pt x="0" y="49"/>
                    <a:pt x="0" y="38"/>
                  </a:cubicBezTo>
                  <a:cubicBezTo>
                    <a:pt x="0" y="28"/>
                    <a:pt x="4" y="19"/>
                    <a:pt x="11" y="11"/>
                  </a:cubicBezTo>
                  <a:cubicBezTo>
                    <a:pt x="19" y="4"/>
                    <a:pt x="28" y="0"/>
                    <a:pt x="38" y="0"/>
                  </a:cubicBezTo>
                  <a:cubicBezTo>
                    <a:pt x="49" y="0"/>
                    <a:pt x="58" y="4"/>
                    <a:pt x="65" y="11"/>
                  </a:cubicBezTo>
                  <a:cubicBezTo>
                    <a:pt x="73" y="19"/>
                    <a:pt x="76" y="28"/>
                    <a:pt x="76" y="38"/>
                  </a:cubicBezTo>
                  <a:cubicBezTo>
                    <a:pt x="76" y="49"/>
                    <a:pt x="73" y="58"/>
                    <a:pt x="65" y="65"/>
                  </a:cubicBezTo>
                  <a:moveTo>
                    <a:pt x="20" y="57"/>
                  </a:moveTo>
                  <a:cubicBezTo>
                    <a:pt x="25" y="62"/>
                    <a:pt x="31" y="65"/>
                    <a:pt x="38" y="65"/>
                  </a:cubicBezTo>
                  <a:cubicBezTo>
                    <a:pt x="46" y="65"/>
                    <a:pt x="52" y="62"/>
                    <a:pt x="57" y="57"/>
                  </a:cubicBezTo>
                  <a:cubicBezTo>
                    <a:pt x="62" y="52"/>
                    <a:pt x="64" y="46"/>
                    <a:pt x="64" y="38"/>
                  </a:cubicBezTo>
                  <a:cubicBezTo>
                    <a:pt x="64" y="31"/>
                    <a:pt x="62" y="24"/>
                    <a:pt x="57" y="19"/>
                  </a:cubicBezTo>
                  <a:cubicBezTo>
                    <a:pt x="52" y="15"/>
                    <a:pt x="46" y="12"/>
                    <a:pt x="38" y="12"/>
                  </a:cubicBezTo>
                  <a:cubicBezTo>
                    <a:pt x="31" y="12"/>
                    <a:pt x="25" y="15"/>
                    <a:pt x="20" y="19"/>
                  </a:cubicBezTo>
                  <a:cubicBezTo>
                    <a:pt x="15" y="24"/>
                    <a:pt x="12" y="31"/>
                    <a:pt x="12" y="38"/>
                  </a:cubicBezTo>
                  <a:cubicBezTo>
                    <a:pt x="12" y="46"/>
                    <a:pt x="15" y="52"/>
                    <a:pt x="20" y="57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6" name="Freeform 225">
              <a:extLst>
                <a:ext uri="{FF2B5EF4-FFF2-40B4-BE49-F238E27FC236}">
                  <a16:creationId xmlns:a16="http://schemas.microsoft.com/office/drawing/2014/main" id="{3BEA9F33-B4CD-2824-4CFF-04C7DCA5D1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5180013"/>
              <a:ext cx="236538" cy="144463"/>
            </a:xfrm>
            <a:custGeom>
              <a:avLst/>
              <a:gdLst>
                <a:gd name="T0" fmla="*/ 90 w 149"/>
                <a:gd name="T1" fmla="*/ 0 h 91"/>
                <a:gd name="T2" fmla="*/ 0 w 149"/>
                <a:gd name="T3" fmla="*/ 0 h 91"/>
                <a:gd name="T4" fmla="*/ 0 w 149"/>
                <a:gd name="T5" fmla="*/ 91 h 91"/>
                <a:gd name="T6" fmla="*/ 149 w 149"/>
                <a:gd name="T7" fmla="*/ 91 h 91"/>
                <a:gd name="T8" fmla="*/ 90 w 149"/>
                <a:gd name="T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91">
                  <a:moveTo>
                    <a:pt x="90" y="0"/>
                  </a:moveTo>
                  <a:lnTo>
                    <a:pt x="0" y="0"/>
                  </a:lnTo>
                  <a:lnTo>
                    <a:pt x="0" y="91"/>
                  </a:lnTo>
                  <a:lnTo>
                    <a:pt x="149" y="91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7" name="Freeform 226">
              <a:extLst>
                <a:ext uri="{FF2B5EF4-FFF2-40B4-BE49-F238E27FC236}">
                  <a16:creationId xmlns:a16="http://schemas.microsoft.com/office/drawing/2014/main" id="{8FAE7E30-5F8E-76A0-20A4-5C3C4E19C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5106988"/>
              <a:ext cx="274638" cy="217488"/>
            </a:xfrm>
            <a:custGeom>
              <a:avLst/>
              <a:gdLst>
                <a:gd name="T0" fmla="*/ 159 w 387"/>
                <a:gd name="T1" fmla="*/ 305 h 305"/>
                <a:gd name="T2" fmla="*/ 234 w 387"/>
                <a:gd name="T3" fmla="*/ 305 h 305"/>
                <a:gd name="T4" fmla="*/ 387 w 387"/>
                <a:gd name="T5" fmla="*/ 153 h 305"/>
                <a:gd name="T6" fmla="*/ 234 w 387"/>
                <a:gd name="T7" fmla="*/ 0 h 305"/>
                <a:gd name="T8" fmla="*/ 0 w 387"/>
                <a:gd name="T9" fmla="*/ 0 h 305"/>
                <a:gd name="T10" fmla="*/ 0 w 387"/>
                <a:gd name="T11" fmla="*/ 305 h 305"/>
                <a:gd name="T12" fmla="*/ 159 w 387"/>
                <a:gd name="T13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305">
                  <a:moveTo>
                    <a:pt x="159" y="305"/>
                  </a:moveTo>
                  <a:cubicBezTo>
                    <a:pt x="234" y="305"/>
                    <a:pt x="234" y="305"/>
                    <a:pt x="234" y="305"/>
                  </a:cubicBezTo>
                  <a:cubicBezTo>
                    <a:pt x="318" y="305"/>
                    <a:pt x="387" y="237"/>
                    <a:pt x="387" y="153"/>
                  </a:cubicBezTo>
                  <a:cubicBezTo>
                    <a:pt x="387" y="68"/>
                    <a:pt x="318" y="0"/>
                    <a:pt x="2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5"/>
                    <a:pt x="0" y="305"/>
                    <a:pt x="0" y="305"/>
                  </a:cubicBezTo>
                  <a:lnTo>
                    <a:pt x="159" y="305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19" name="Freeform 227">
              <a:extLst>
                <a:ext uri="{FF2B5EF4-FFF2-40B4-BE49-F238E27FC236}">
                  <a16:creationId xmlns:a16="http://schemas.microsoft.com/office/drawing/2014/main" id="{1514B775-B096-2E6F-EC67-6B440CF95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7350" y="4960938"/>
              <a:ext cx="227013" cy="146050"/>
            </a:xfrm>
            <a:custGeom>
              <a:avLst/>
              <a:gdLst>
                <a:gd name="T0" fmla="*/ 0 w 319"/>
                <a:gd name="T1" fmla="*/ 205 h 205"/>
                <a:gd name="T2" fmla="*/ 217 w 319"/>
                <a:gd name="T3" fmla="*/ 205 h 205"/>
                <a:gd name="T4" fmla="*/ 319 w 319"/>
                <a:gd name="T5" fmla="*/ 103 h 205"/>
                <a:gd name="T6" fmla="*/ 217 w 319"/>
                <a:gd name="T7" fmla="*/ 0 h 205"/>
                <a:gd name="T8" fmla="*/ 0 w 319"/>
                <a:gd name="T9" fmla="*/ 0 h 205"/>
                <a:gd name="T10" fmla="*/ 0 w 319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205">
                  <a:moveTo>
                    <a:pt x="0" y="205"/>
                  </a:moveTo>
                  <a:cubicBezTo>
                    <a:pt x="217" y="205"/>
                    <a:pt x="217" y="205"/>
                    <a:pt x="217" y="205"/>
                  </a:cubicBezTo>
                  <a:cubicBezTo>
                    <a:pt x="273" y="205"/>
                    <a:pt x="319" y="159"/>
                    <a:pt x="319" y="103"/>
                  </a:cubicBezTo>
                  <a:cubicBezTo>
                    <a:pt x="319" y="46"/>
                    <a:pt x="273" y="0"/>
                    <a:pt x="217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5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0" name="Freeform 228">
              <a:extLst>
                <a:ext uri="{FF2B5EF4-FFF2-40B4-BE49-F238E27FC236}">
                  <a16:creationId xmlns:a16="http://schemas.microsoft.com/office/drawing/2014/main" id="{F7B0AD76-4DBB-A70D-57EE-A554024DD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4960938"/>
              <a:ext cx="433388" cy="363538"/>
            </a:xfrm>
            <a:custGeom>
              <a:avLst/>
              <a:gdLst>
                <a:gd name="T0" fmla="*/ 137 w 273"/>
                <a:gd name="T1" fmla="*/ 0 h 229"/>
                <a:gd name="T2" fmla="*/ 0 w 273"/>
                <a:gd name="T3" fmla="*/ 229 h 229"/>
                <a:gd name="T4" fmla="*/ 273 w 273"/>
                <a:gd name="T5" fmla="*/ 229 h 229"/>
                <a:gd name="T6" fmla="*/ 137 w 273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29">
                  <a:moveTo>
                    <a:pt x="137" y="0"/>
                  </a:moveTo>
                  <a:lnTo>
                    <a:pt x="0" y="229"/>
                  </a:lnTo>
                  <a:lnTo>
                    <a:pt x="273" y="229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1" name="Rectangle 229">
              <a:extLst>
                <a:ext uri="{FF2B5EF4-FFF2-40B4-BE49-F238E27FC236}">
                  <a16:creationId xmlns:a16="http://schemas.microsoft.com/office/drawing/2014/main" id="{E5F01388-22AC-5B1F-11A9-EF7E214904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4960938"/>
              <a:ext cx="125413" cy="241300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2" name="Rectangle 230">
              <a:extLst>
                <a:ext uri="{FF2B5EF4-FFF2-40B4-BE49-F238E27FC236}">
                  <a16:creationId xmlns:a16="http://schemas.microsoft.com/office/drawing/2014/main" id="{951595AC-9CA1-9992-E72A-0C6510F5B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838" y="5202238"/>
              <a:ext cx="125413" cy="12223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3" name="Rectangle 231">
              <a:extLst>
                <a:ext uri="{FF2B5EF4-FFF2-40B4-BE49-F238E27FC236}">
                  <a16:creationId xmlns:a16="http://schemas.microsoft.com/office/drawing/2014/main" id="{82DA260D-E8B8-FAF8-341D-B608E690D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2425" y="5202238"/>
              <a:ext cx="125413" cy="122238"/>
            </a:xfrm>
            <a:prstGeom prst="rect">
              <a:avLst/>
            </a:pr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4" name="Rectangle 232">
              <a:extLst>
                <a:ext uri="{FF2B5EF4-FFF2-40B4-BE49-F238E27FC236}">
                  <a16:creationId xmlns:a16="http://schemas.microsoft.com/office/drawing/2014/main" id="{5DEF654A-39A9-7166-77E4-41561C4CE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563" y="5122863"/>
              <a:ext cx="119063" cy="201613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5" name="Freeform 233">
              <a:extLst>
                <a:ext uri="{FF2B5EF4-FFF2-40B4-BE49-F238E27FC236}">
                  <a16:creationId xmlns:a16="http://schemas.microsoft.com/office/drawing/2014/main" id="{00CF07AE-18A0-D9EA-1879-BE6A7911C3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8675" y="5268913"/>
              <a:ext cx="69850" cy="55563"/>
            </a:xfrm>
            <a:custGeom>
              <a:avLst/>
              <a:gdLst>
                <a:gd name="T0" fmla="*/ 0 w 44"/>
                <a:gd name="T1" fmla="*/ 35 h 35"/>
                <a:gd name="T2" fmla="*/ 44 w 44"/>
                <a:gd name="T3" fmla="*/ 35 h 35"/>
                <a:gd name="T4" fmla="*/ 21 w 44"/>
                <a:gd name="T5" fmla="*/ 0 h 35"/>
                <a:gd name="T6" fmla="*/ 0 w 44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5">
                  <a:moveTo>
                    <a:pt x="0" y="35"/>
                  </a:moveTo>
                  <a:lnTo>
                    <a:pt x="44" y="35"/>
                  </a:lnTo>
                  <a:lnTo>
                    <a:pt x="21" y="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6" name="Freeform 234">
              <a:extLst>
                <a:ext uri="{FF2B5EF4-FFF2-40B4-BE49-F238E27FC236}">
                  <a16:creationId xmlns:a16="http://schemas.microsoft.com/office/drawing/2014/main" id="{705E3E8F-3E3E-1CF1-FD83-85EA1B9C51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5218113"/>
              <a:ext cx="63500" cy="106363"/>
            </a:xfrm>
            <a:custGeom>
              <a:avLst/>
              <a:gdLst>
                <a:gd name="T0" fmla="*/ 0 w 40"/>
                <a:gd name="T1" fmla="*/ 0 h 67"/>
                <a:gd name="T2" fmla="*/ 0 w 40"/>
                <a:gd name="T3" fmla="*/ 67 h 67"/>
                <a:gd name="T4" fmla="*/ 40 w 40"/>
                <a:gd name="T5" fmla="*/ 67 h 67"/>
                <a:gd name="T6" fmla="*/ 0 w 4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67">
                  <a:moveTo>
                    <a:pt x="0" y="0"/>
                  </a:moveTo>
                  <a:lnTo>
                    <a:pt x="0" y="67"/>
                  </a:lnTo>
                  <a:lnTo>
                    <a:pt x="40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7" name="Rectangle 235">
              <a:extLst>
                <a:ext uri="{FF2B5EF4-FFF2-40B4-BE49-F238E27FC236}">
                  <a16:creationId xmlns:a16="http://schemas.microsoft.com/office/drawing/2014/main" id="{8FA81D83-F577-2BA5-A783-9F4C0BA83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788" y="4960938"/>
              <a:ext cx="127000" cy="36353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8" name="Rectangle 236">
              <a:extLst>
                <a:ext uri="{FF2B5EF4-FFF2-40B4-BE49-F238E27FC236}">
                  <a16:creationId xmlns:a16="http://schemas.microsoft.com/office/drawing/2014/main" id="{2D2B8A64-EC23-038F-3FD5-134D3CB1F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4960938"/>
              <a:ext cx="125413" cy="146050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29" name="Freeform 237">
              <a:extLst>
                <a:ext uri="{FF2B5EF4-FFF2-40B4-BE49-F238E27FC236}">
                  <a16:creationId xmlns:a16="http://schemas.microsoft.com/office/drawing/2014/main" id="{4DC8733F-5B09-C052-9242-C2D7EB1C37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252413" cy="219075"/>
            </a:xfrm>
            <a:custGeom>
              <a:avLst/>
              <a:gdLst>
                <a:gd name="T0" fmla="*/ 146 w 354"/>
                <a:gd name="T1" fmla="*/ 308 h 308"/>
                <a:gd name="T2" fmla="*/ 200 w 354"/>
                <a:gd name="T3" fmla="*/ 308 h 308"/>
                <a:gd name="T4" fmla="*/ 354 w 354"/>
                <a:gd name="T5" fmla="*/ 154 h 308"/>
                <a:gd name="T6" fmla="*/ 200 w 354"/>
                <a:gd name="T7" fmla="*/ 0 h 308"/>
                <a:gd name="T8" fmla="*/ 0 w 354"/>
                <a:gd name="T9" fmla="*/ 0 h 308"/>
                <a:gd name="T10" fmla="*/ 0 w 354"/>
                <a:gd name="T11" fmla="*/ 308 h 308"/>
                <a:gd name="T12" fmla="*/ 146 w 354"/>
                <a:gd name="T13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308">
                  <a:moveTo>
                    <a:pt x="146" y="308"/>
                  </a:moveTo>
                  <a:cubicBezTo>
                    <a:pt x="200" y="308"/>
                    <a:pt x="200" y="308"/>
                    <a:pt x="200" y="308"/>
                  </a:cubicBezTo>
                  <a:cubicBezTo>
                    <a:pt x="285" y="308"/>
                    <a:pt x="354" y="239"/>
                    <a:pt x="354" y="154"/>
                  </a:cubicBezTo>
                  <a:cubicBezTo>
                    <a:pt x="354" y="69"/>
                    <a:pt x="285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8"/>
                    <a:pt x="0" y="308"/>
                    <a:pt x="0" y="308"/>
                  </a:cubicBezTo>
                  <a:lnTo>
                    <a:pt x="146" y="308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0" name="Rectangle 238">
              <a:extLst>
                <a:ext uri="{FF2B5EF4-FFF2-40B4-BE49-F238E27FC236}">
                  <a16:creationId xmlns:a16="http://schemas.microsoft.com/office/drawing/2014/main" id="{B62DD1BB-A542-8E5D-C70F-E6883B2FB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7625" y="4960938"/>
              <a:ext cx="136525" cy="131763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1" name="Freeform 239">
              <a:extLst>
                <a:ext uri="{FF2B5EF4-FFF2-40B4-BE49-F238E27FC236}">
                  <a16:creationId xmlns:a16="http://schemas.microsoft.com/office/drawing/2014/main" id="{5A16F37C-DB43-7B27-6313-1109EE221E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7625" y="5092701"/>
              <a:ext cx="157163" cy="231775"/>
            </a:xfrm>
            <a:custGeom>
              <a:avLst/>
              <a:gdLst>
                <a:gd name="T0" fmla="*/ 58 w 220"/>
                <a:gd name="T1" fmla="*/ 0 h 324"/>
                <a:gd name="T2" fmla="*/ 0 w 220"/>
                <a:gd name="T3" fmla="*/ 0 h 324"/>
                <a:gd name="T4" fmla="*/ 0 w 220"/>
                <a:gd name="T5" fmla="*/ 324 h 324"/>
                <a:gd name="T6" fmla="*/ 58 w 220"/>
                <a:gd name="T7" fmla="*/ 324 h 324"/>
                <a:gd name="T8" fmla="*/ 220 w 220"/>
                <a:gd name="T9" fmla="*/ 162 h 324"/>
                <a:gd name="T10" fmla="*/ 58 w 220"/>
                <a:gd name="T11" fmla="*/ 0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324">
                  <a:moveTo>
                    <a:pt x="5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24"/>
                    <a:pt x="0" y="324"/>
                    <a:pt x="0" y="324"/>
                  </a:cubicBezTo>
                  <a:cubicBezTo>
                    <a:pt x="58" y="324"/>
                    <a:pt x="58" y="324"/>
                    <a:pt x="58" y="324"/>
                  </a:cubicBezTo>
                  <a:cubicBezTo>
                    <a:pt x="148" y="324"/>
                    <a:pt x="220" y="252"/>
                    <a:pt x="220" y="162"/>
                  </a:cubicBezTo>
                  <a:cubicBezTo>
                    <a:pt x="220" y="72"/>
                    <a:pt x="148" y="0"/>
                    <a:pt x="58" y="0"/>
                  </a:cubicBezTo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2" name="Freeform 240">
              <a:extLst>
                <a:ext uri="{FF2B5EF4-FFF2-40B4-BE49-F238E27FC236}">
                  <a16:creationId xmlns:a16="http://schemas.microsoft.com/office/drawing/2014/main" id="{B4371524-0292-6178-9FC4-C37C4CAC7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8563" y="4960938"/>
              <a:ext cx="119063" cy="161925"/>
            </a:xfrm>
            <a:custGeom>
              <a:avLst/>
              <a:gdLst>
                <a:gd name="T0" fmla="*/ 114 w 167"/>
                <a:gd name="T1" fmla="*/ 0 h 227"/>
                <a:gd name="T2" fmla="*/ 0 w 167"/>
                <a:gd name="T3" fmla="*/ 114 h 227"/>
                <a:gd name="T4" fmla="*/ 114 w 167"/>
                <a:gd name="T5" fmla="*/ 227 h 227"/>
                <a:gd name="T6" fmla="*/ 167 w 167"/>
                <a:gd name="T7" fmla="*/ 227 h 227"/>
                <a:gd name="T8" fmla="*/ 167 w 167"/>
                <a:gd name="T9" fmla="*/ 0 h 227"/>
                <a:gd name="T10" fmla="*/ 114 w 167"/>
                <a:gd name="T11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7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76"/>
                    <a:pt x="51" y="227"/>
                    <a:pt x="114" y="227"/>
                  </a:cubicBezTo>
                  <a:cubicBezTo>
                    <a:pt x="167" y="227"/>
                    <a:pt x="167" y="227"/>
                    <a:pt x="167" y="227"/>
                  </a:cubicBezTo>
                  <a:cubicBezTo>
                    <a:pt x="167" y="0"/>
                    <a:pt x="167" y="0"/>
                    <a:pt x="167" y="0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3" name="Rectangle 241">
              <a:extLst>
                <a:ext uri="{FF2B5EF4-FFF2-40B4-BE49-F238E27FC236}">
                  <a16:creationId xmlns:a16="http://schemas.microsoft.com/office/drawing/2014/main" id="{4912CEED-B0A9-0E05-B4AD-F358E32F5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7350" y="5106988"/>
              <a:ext cx="125413" cy="217488"/>
            </a:xfrm>
            <a:prstGeom prst="rect">
              <a:avLst/>
            </a:pr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4" name="Freeform 242">
              <a:extLst>
                <a:ext uri="{FF2B5EF4-FFF2-40B4-BE49-F238E27FC236}">
                  <a16:creationId xmlns:a16="http://schemas.microsoft.com/office/drawing/2014/main" id="{705B4FCB-332B-36C3-7E72-84B4CF95B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1988" y="4960938"/>
              <a:ext cx="142875" cy="219075"/>
            </a:xfrm>
            <a:custGeom>
              <a:avLst/>
              <a:gdLst>
                <a:gd name="T0" fmla="*/ 90 w 90"/>
                <a:gd name="T1" fmla="*/ 138 h 138"/>
                <a:gd name="T2" fmla="*/ 0 w 90"/>
                <a:gd name="T3" fmla="*/ 0 h 138"/>
                <a:gd name="T4" fmla="*/ 0 w 90"/>
                <a:gd name="T5" fmla="*/ 138 h 138"/>
                <a:gd name="T6" fmla="*/ 90 w 90"/>
                <a:gd name="T7" fmla="*/ 13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8">
                  <a:moveTo>
                    <a:pt x="90" y="138"/>
                  </a:moveTo>
                  <a:lnTo>
                    <a:pt x="0" y="0"/>
                  </a:lnTo>
                  <a:lnTo>
                    <a:pt x="0" y="138"/>
                  </a:lnTo>
                  <a:lnTo>
                    <a:pt x="90" y="138"/>
                  </a:ln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5" name="Freeform 243">
              <a:extLst>
                <a:ext uri="{FF2B5EF4-FFF2-40B4-BE49-F238E27FC236}">
                  <a16:creationId xmlns:a16="http://schemas.microsoft.com/office/drawing/2014/main" id="{5400B1D5-697A-4804-AD06-6C74534E88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3" y="5191126"/>
              <a:ext cx="265113" cy="133350"/>
            </a:xfrm>
            <a:custGeom>
              <a:avLst/>
              <a:gdLst>
                <a:gd name="T0" fmla="*/ 371 w 371"/>
                <a:gd name="T1" fmla="*/ 186 h 186"/>
                <a:gd name="T2" fmla="*/ 186 w 371"/>
                <a:gd name="T3" fmla="*/ 0 h 186"/>
                <a:gd name="T4" fmla="*/ 0 w 371"/>
                <a:gd name="T5" fmla="*/ 186 h 186"/>
                <a:gd name="T6" fmla="*/ 371 w 371"/>
                <a:gd name="T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1" h="186">
                  <a:moveTo>
                    <a:pt x="371" y="186"/>
                  </a:moveTo>
                  <a:cubicBezTo>
                    <a:pt x="371" y="83"/>
                    <a:pt x="288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lnTo>
                    <a:pt x="371" y="186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6" name="Freeform 244">
              <a:extLst>
                <a:ext uri="{FF2B5EF4-FFF2-40B4-BE49-F238E27FC236}">
                  <a16:creationId xmlns:a16="http://schemas.microsoft.com/office/drawing/2014/main" id="{6718B7CC-4FCF-A4DA-C955-F41248D3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7" name="Freeform 245">
              <a:extLst>
                <a:ext uri="{FF2B5EF4-FFF2-40B4-BE49-F238E27FC236}">
                  <a16:creationId xmlns:a16="http://schemas.microsoft.com/office/drawing/2014/main" id="{6C3D53D2-398B-FDAB-9025-BB73F61BE0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8" name="Freeform 246">
              <a:extLst>
                <a:ext uri="{FF2B5EF4-FFF2-40B4-BE49-F238E27FC236}">
                  <a16:creationId xmlns:a16="http://schemas.microsoft.com/office/drawing/2014/main" id="{A465E12A-CB48-FE24-66CA-9EC2346DD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39" name="Freeform 247">
              <a:extLst>
                <a:ext uri="{FF2B5EF4-FFF2-40B4-BE49-F238E27FC236}">
                  <a16:creationId xmlns:a16="http://schemas.microsoft.com/office/drawing/2014/main" id="{2F1D430A-8DA0-4840-1F61-731453ABF3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0" name="Freeform 248">
              <a:extLst>
                <a:ext uri="{FF2B5EF4-FFF2-40B4-BE49-F238E27FC236}">
                  <a16:creationId xmlns:a16="http://schemas.microsoft.com/office/drawing/2014/main" id="{D959058C-CCA1-78B3-84F7-E5AC29D08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1" name="Freeform 249">
              <a:extLst>
                <a:ext uri="{FF2B5EF4-FFF2-40B4-BE49-F238E27FC236}">
                  <a16:creationId xmlns:a16="http://schemas.microsoft.com/office/drawing/2014/main" id="{F8FD1480-D13D-C889-FE00-C31ABE3476A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2" name="Freeform 250">
              <a:extLst>
                <a:ext uri="{FF2B5EF4-FFF2-40B4-BE49-F238E27FC236}">
                  <a16:creationId xmlns:a16="http://schemas.microsoft.com/office/drawing/2014/main" id="{14574352-1EC5-AF0B-3032-F41FBF8DEB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3" name="Freeform 251">
              <a:extLst>
                <a:ext uri="{FF2B5EF4-FFF2-40B4-BE49-F238E27FC236}">
                  <a16:creationId xmlns:a16="http://schemas.microsoft.com/office/drawing/2014/main" id="{CE9F05F7-9510-F260-D5CA-99DE79473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4" name="Freeform 252">
              <a:extLst>
                <a:ext uri="{FF2B5EF4-FFF2-40B4-BE49-F238E27FC236}">
                  <a16:creationId xmlns:a16="http://schemas.microsoft.com/office/drawing/2014/main" id="{D2D0460A-E372-460D-77E0-F6CE68BB8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9613" y="4813301"/>
              <a:ext cx="69850" cy="71438"/>
            </a:xfrm>
            <a:custGeom>
              <a:avLst/>
              <a:gdLst>
                <a:gd name="T0" fmla="*/ 98 w 98"/>
                <a:gd name="T1" fmla="*/ 44 h 101"/>
                <a:gd name="T2" fmla="*/ 98 w 98"/>
                <a:gd name="T3" fmla="*/ 51 h 101"/>
                <a:gd name="T4" fmla="*/ 51 w 98"/>
                <a:gd name="T5" fmla="*/ 101 h 101"/>
                <a:gd name="T6" fmla="*/ 0 w 98"/>
                <a:gd name="T7" fmla="*/ 51 h 101"/>
                <a:gd name="T8" fmla="*/ 51 w 98"/>
                <a:gd name="T9" fmla="*/ 0 h 101"/>
                <a:gd name="T10" fmla="*/ 94 w 98"/>
                <a:gd name="T11" fmla="*/ 24 h 101"/>
                <a:gd name="T12" fmla="*/ 72 w 98"/>
                <a:gd name="T13" fmla="*/ 37 h 101"/>
                <a:gd name="T14" fmla="*/ 51 w 98"/>
                <a:gd name="T15" fmla="*/ 25 h 101"/>
                <a:gd name="T16" fmla="*/ 26 w 98"/>
                <a:gd name="T17" fmla="*/ 51 h 101"/>
                <a:gd name="T18" fmla="*/ 51 w 98"/>
                <a:gd name="T19" fmla="*/ 76 h 101"/>
                <a:gd name="T20" fmla="*/ 70 w 98"/>
                <a:gd name="T21" fmla="*/ 65 h 101"/>
                <a:gd name="T22" fmla="*/ 44 w 98"/>
                <a:gd name="T23" fmla="*/ 65 h 101"/>
                <a:gd name="T24" fmla="*/ 44 w 98"/>
                <a:gd name="T25" fmla="*/ 44 h 101"/>
                <a:gd name="T26" fmla="*/ 98 w 98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01">
                  <a:moveTo>
                    <a:pt x="98" y="44"/>
                  </a:moveTo>
                  <a:cubicBezTo>
                    <a:pt x="98" y="51"/>
                    <a:pt x="98" y="51"/>
                    <a:pt x="98" y="51"/>
                  </a:cubicBezTo>
                  <a:cubicBezTo>
                    <a:pt x="98" y="82"/>
                    <a:pt x="78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cubicBezTo>
                    <a:pt x="0" y="22"/>
                    <a:pt x="23" y="0"/>
                    <a:pt x="51" y="0"/>
                  </a:cubicBezTo>
                  <a:cubicBezTo>
                    <a:pt x="69" y="0"/>
                    <a:pt x="85" y="9"/>
                    <a:pt x="94" y="24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67" y="30"/>
                    <a:pt x="60" y="25"/>
                    <a:pt x="51" y="25"/>
                  </a:cubicBezTo>
                  <a:cubicBezTo>
                    <a:pt x="36" y="25"/>
                    <a:pt x="26" y="36"/>
                    <a:pt x="26" y="51"/>
                  </a:cubicBezTo>
                  <a:cubicBezTo>
                    <a:pt x="26" y="65"/>
                    <a:pt x="36" y="76"/>
                    <a:pt x="51" y="76"/>
                  </a:cubicBezTo>
                  <a:cubicBezTo>
                    <a:pt x="61" y="76"/>
                    <a:pt x="68" y="71"/>
                    <a:pt x="70" y="65"/>
                  </a:cubicBezTo>
                  <a:cubicBezTo>
                    <a:pt x="44" y="65"/>
                    <a:pt x="44" y="65"/>
                    <a:pt x="44" y="65"/>
                  </a:cubicBezTo>
                  <a:cubicBezTo>
                    <a:pt x="44" y="44"/>
                    <a:pt x="44" y="44"/>
                    <a:pt x="44" y="44"/>
                  </a:cubicBezTo>
                  <a:lnTo>
                    <a:pt x="9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5" name="Freeform 253">
              <a:extLst>
                <a:ext uri="{FF2B5EF4-FFF2-40B4-BE49-F238E27FC236}">
                  <a16:creationId xmlns:a16="http://schemas.microsoft.com/office/drawing/2014/main" id="{671336E4-C8E5-51F2-FA40-5E8290A31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3275" y="4813301"/>
              <a:ext cx="71438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3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3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4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4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6" name="Freeform 254">
              <a:extLst>
                <a:ext uri="{FF2B5EF4-FFF2-40B4-BE49-F238E27FC236}">
                  <a16:creationId xmlns:a16="http://schemas.microsoft.com/office/drawing/2014/main" id="{1F26C4E4-1017-4E6B-9946-AFFFC62C17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4814888"/>
              <a:ext cx="71438" cy="68263"/>
            </a:xfrm>
            <a:custGeom>
              <a:avLst/>
              <a:gdLst>
                <a:gd name="T0" fmla="*/ 45 w 45"/>
                <a:gd name="T1" fmla="*/ 0 h 43"/>
                <a:gd name="T2" fmla="*/ 28 w 45"/>
                <a:gd name="T3" fmla="*/ 43 h 43"/>
                <a:gd name="T4" fmla="*/ 17 w 45"/>
                <a:gd name="T5" fmla="*/ 43 h 43"/>
                <a:gd name="T6" fmla="*/ 0 w 45"/>
                <a:gd name="T7" fmla="*/ 0 h 43"/>
                <a:gd name="T8" fmla="*/ 13 w 45"/>
                <a:gd name="T9" fmla="*/ 0 h 43"/>
                <a:gd name="T10" fmla="*/ 23 w 45"/>
                <a:gd name="T11" fmla="*/ 27 h 43"/>
                <a:gd name="T12" fmla="*/ 33 w 45"/>
                <a:gd name="T13" fmla="*/ 0 h 43"/>
                <a:gd name="T14" fmla="*/ 45 w 45"/>
                <a:gd name="T1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43">
                  <a:moveTo>
                    <a:pt x="45" y="0"/>
                  </a:moveTo>
                  <a:lnTo>
                    <a:pt x="28" y="43"/>
                  </a:lnTo>
                  <a:lnTo>
                    <a:pt x="17" y="4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23" y="27"/>
                  </a:lnTo>
                  <a:lnTo>
                    <a:pt x="33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7" name="Freeform 255">
              <a:extLst>
                <a:ext uri="{FF2B5EF4-FFF2-40B4-BE49-F238E27FC236}">
                  <a16:creationId xmlns:a16="http://schemas.microsoft.com/office/drawing/2014/main" id="{7B40EF23-3FA3-BC7A-D614-EE7C7CF6BB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4250" y="4814888"/>
              <a:ext cx="49213" cy="68263"/>
            </a:xfrm>
            <a:custGeom>
              <a:avLst/>
              <a:gdLst>
                <a:gd name="T0" fmla="*/ 12 w 31"/>
                <a:gd name="T1" fmla="*/ 10 h 43"/>
                <a:gd name="T2" fmla="*/ 12 w 31"/>
                <a:gd name="T3" fmla="*/ 17 h 43"/>
                <a:gd name="T4" fmla="*/ 25 w 31"/>
                <a:gd name="T5" fmla="*/ 17 h 43"/>
                <a:gd name="T6" fmla="*/ 25 w 31"/>
                <a:gd name="T7" fmla="*/ 26 h 43"/>
                <a:gd name="T8" fmla="*/ 12 w 31"/>
                <a:gd name="T9" fmla="*/ 26 h 43"/>
                <a:gd name="T10" fmla="*/ 12 w 31"/>
                <a:gd name="T11" fmla="*/ 32 h 43"/>
                <a:gd name="T12" fmla="*/ 31 w 31"/>
                <a:gd name="T13" fmla="*/ 32 h 43"/>
                <a:gd name="T14" fmla="*/ 31 w 31"/>
                <a:gd name="T15" fmla="*/ 43 h 43"/>
                <a:gd name="T16" fmla="*/ 0 w 31"/>
                <a:gd name="T17" fmla="*/ 43 h 43"/>
                <a:gd name="T18" fmla="*/ 0 w 31"/>
                <a:gd name="T19" fmla="*/ 0 h 43"/>
                <a:gd name="T20" fmla="*/ 31 w 31"/>
                <a:gd name="T21" fmla="*/ 0 h 43"/>
                <a:gd name="T22" fmla="*/ 31 w 31"/>
                <a:gd name="T23" fmla="*/ 10 h 43"/>
                <a:gd name="T24" fmla="*/ 12 w 31"/>
                <a:gd name="T25" fmla="*/ 1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43">
                  <a:moveTo>
                    <a:pt x="12" y="10"/>
                  </a:moveTo>
                  <a:lnTo>
                    <a:pt x="12" y="17"/>
                  </a:lnTo>
                  <a:lnTo>
                    <a:pt x="25" y="17"/>
                  </a:lnTo>
                  <a:lnTo>
                    <a:pt x="25" y="26"/>
                  </a:lnTo>
                  <a:lnTo>
                    <a:pt x="12" y="26"/>
                  </a:lnTo>
                  <a:lnTo>
                    <a:pt x="12" y="32"/>
                  </a:lnTo>
                  <a:lnTo>
                    <a:pt x="31" y="32"/>
                  </a:lnTo>
                  <a:lnTo>
                    <a:pt x="31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31" y="0"/>
                  </a:lnTo>
                  <a:lnTo>
                    <a:pt x="31" y="10"/>
                  </a:lnTo>
                  <a:lnTo>
                    <a:pt x="12" y="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8" name="Freeform 256">
              <a:extLst>
                <a:ext uri="{FF2B5EF4-FFF2-40B4-BE49-F238E27FC236}">
                  <a16:creationId xmlns:a16="http://schemas.microsoft.com/office/drawing/2014/main" id="{E181D279-59AF-6088-463F-8B4BC8FFDA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0450" y="4814888"/>
              <a:ext cx="60325" cy="68263"/>
            </a:xfrm>
            <a:custGeom>
              <a:avLst/>
              <a:gdLst>
                <a:gd name="T0" fmla="*/ 37 w 85"/>
                <a:gd name="T1" fmla="*/ 64 h 97"/>
                <a:gd name="T2" fmla="*/ 26 w 85"/>
                <a:gd name="T3" fmla="*/ 64 h 97"/>
                <a:gd name="T4" fmla="*/ 26 w 85"/>
                <a:gd name="T5" fmla="*/ 97 h 97"/>
                <a:gd name="T6" fmla="*/ 0 w 85"/>
                <a:gd name="T7" fmla="*/ 97 h 97"/>
                <a:gd name="T8" fmla="*/ 0 w 85"/>
                <a:gd name="T9" fmla="*/ 0 h 97"/>
                <a:gd name="T10" fmla="*/ 47 w 85"/>
                <a:gd name="T11" fmla="*/ 0 h 97"/>
                <a:gd name="T12" fmla="*/ 80 w 85"/>
                <a:gd name="T13" fmla="*/ 32 h 97"/>
                <a:gd name="T14" fmla="*/ 64 w 85"/>
                <a:gd name="T15" fmla="*/ 60 h 97"/>
                <a:gd name="T16" fmla="*/ 85 w 85"/>
                <a:gd name="T17" fmla="*/ 97 h 97"/>
                <a:gd name="T18" fmla="*/ 56 w 85"/>
                <a:gd name="T19" fmla="*/ 97 h 97"/>
                <a:gd name="T20" fmla="*/ 37 w 85"/>
                <a:gd name="T21" fmla="*/ 64 h 97"/>
                <a:gd name="T22" fmla="*/ 26 w 85"/>
                <a:gd name="T23" fmla="*/ 42 h 97"/>
                <a:gd name="T24" fmla="*/ 44 w 85"/>
                <a:gd name="T25" fmla="*/ 42 h 97"/>
                <a:gd name="T26" fmla="*/ 54 w 85"/>
                <a:gd name="T27" fmla="*/ 33 h 97"/>
                <a:gd name="T28" fmla="*/ 44 w 85"/>
                <a:gd name="T29" fmla="*/ 23 h 97"/>
                <a:gd name="T30" fmla="*/ 26 w 85"/>
                <a:gd name="T31" fmla="*/ 23 h 97"/>
                <a:gd name="T32" fmla="*/ 26 w 85"/>
                <a:gd name="T33" fmla="*/ 4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" h="97">
                  <a:moveTo>
                    <a:pt x="37" y="64"/>
                  </a:moveTo>
                  <a:cubicBezTo>
                    <a:pt x="26" y="64"/>
                    <a:pt x="26" y="64"/>
                    <a:pt x="26" y="64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6" y="0"/>
                    <a:pt x="80" y="14"/>
                    <a:pt x="80" y="32"/>
                  </a:cubicBezTo>
                  <a:cubicBezTo>
                    <a:pt x="80" y="44"/>
                    <a:pt x="74" y="54"/>
                    <a:pt x="64" y="60"/>
                  </a:cubicBezTo>
                  <a:cubicBezTo>
                    <a:pt x="85" y="97"/>
                    <a:pt x="85" y="97"/>
                    <a:pt x="85" y="97"/>
                  </a:cubicBezTo>
                  <a:cubicBezTo>
                    <a:pt x="56" y="97"/>
                    <a:pt x="56" y="97"/>
                    <a:pt x="56" y="97"/>
                  </a:cubicBezTo>
                  <a:lnTo>
                    <a:pt x="37" y="64"/>
                  </a:lnTo>
                  <a:close/>
                  <a:moveTo>
                    <a:pt x="26" y="42"/>
                  </a:moveTo>
                  <a:cubicBezTo>
                    <a:pt x="44" y="42"/>
                    <a:pt x="44" y="42"/>
                    <a:pt x="44" y="42"/>
                  </a:cubicBezTo>
                  <a:cubicBezTo>
                    <a:pt x="50" y="42"/>
                    <a:pt x="54" y="37"/>
                    <a:pt x="54" y="33"/>
                  </a:cubicBezTo>
                  <a:cubicBezTo>
                    <a:pt x="54" y="28"/>
                    <a:pt x="50" y="23"/>
                    <a:pt x="44" y="23"/>
                  </a:cubicBezTo>
                  <a:cubicBezTo>
                    <a:pt x="26" y="23"/>
                    <a:pt x="26" y="23"/>
                    <a:pt x="26" y="23"/>
                  </a:cubicBezTo>
                  <a:lnTo>
                    <a:pt x="26" y="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49" name="Freeform 257">
              <a:extLst>
                <a:ext uri="{FF2B5EF4-FFF2-40B4-BE49-F238E27FC236}">
                  <a16:creationId xmlns:a16="http://schemas.microsoft.com/office/drawing/2014/main" id="{7E629F29-006A-6417-664C-390427F9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3000" y="4814888"/>
              <a:ext cx="61913" cy="68263"/>
            </a:xfrm>
            <a:custGeom>
              <a:avLst/>
              <a:gdLst>
                <a:gd name="T0" fmla="*/ 39 w 39"/>
                <a:gd name="T1" fmla="*/ 0 h 43"/>
                <a:gd name="T2" fmla="*/ 39 w 39"/>
                <a:gd name="T3" fmla="*/ 43 h 43"/>
                <a:gd name="T4" fmla="*/ 29 w 39"/>
                <a:gd name="T5" fmla="*/ 43 h 43"/>
                <a:gd name="T6" fmla="*/ 12 w 39"/>
                <a:gd name="T7" fmla="*/ 20 h 43"/>
                <a:gd name="T8" fmla="*/ 12 w 39"/>
                <a:gd name="T9" fmla="*/ 43 h 43"/>
                <a:gd name="T10" fmla="*/ 0 w 39"/>
                <a:gd name="T11" fmla="*/ 43 h 43"/>
                <a:gd name="T12" fmla="*/ 0 w 39"/>
                <a:gd name="T13" fmla="*/ 0 h 43"/>
                <a:gd name="T14" fmla="*/ 10 w 39"/>
                <a:gd name="T15" fmla="*/ 0 h 43"/>
                <a:gd name="T16" fmla="*/ 28 w 39"/>
                <a:gd name="T17" fmla="*/ 22 h 43"/>
                <a:gd name="T18" fmla="*/ 28 w 39"/>
                <a:gd name="T19" fmla="*/ 0 h 43"/>
                <a:gd name="T20" fmla="*/ 39 w 39"/>
                <a:gd name="T2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43">
                  <a:moveTo>
                    <a:pt x="39" y="0"/>
                  </a:moveTo>
                  <a:lnTo>
                    <a:pt x="39" y="43"/>
                  </a:lnTo>
                  <a:lnTo>
                    <a:pt x="29" y="43"/>
                  </a:lnTo>
                  <a:lnTo>
                    <a:pt x="12" y="20"/>
                  </a:lnTo>
                  <a:lnTo>
                    <a:pt x="12" y="43"/>
                  </a:lnTo>
                  <a:lnTo>
                    <a:pt x="0" y="43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8" y="22"/>
                  </a:lnTo>
                  <a:lnTo>
                    <a:pt x="28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0" name="Freeform 258">
              <a:extLst>
                <a:ext uri="{FF2B5EF4-FFF2-40B4-BE49-F238E27FC236}">
                  <a16:creationId xmlns:a16="http://schemas.microsoft.com/office/drawing/2014/main" id="{D39F3974-8232-9DEB-175A-8D5C8FBE50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98725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1" name="Freeform 259">
              <a:extLst>
                <a:ext uri="{FF2B5EF4-FFF2-40B4-BE49-F238E27FC236}">
                  <a16:creationId xmlns:a16="http://schemas.microsoft.com/office/drawing/2014/main" id="{9423FBCC-C97B-8299-C031-73C306A669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41613" y="4813301"/>
              <a:ext cx="73025" cy="71438"/>
            </a:xfrm>
            <a:custGeom>
              <a:avLst/>
              <a:gdLst>
                <a:gd name="T0" fmla="*/ 0 w 101"/>
                <a:gd name="T1" fmla="*/ 51 h 101"/>
                <a:gd name="T2" fmla="*/ 51 w 101"/>
                <a:gd name="T3" fmla="*/ 0 h 101"/>
                <a:gd name="T4" fmla="*/ 101 w 101"/>
                <a:gd name="T5" fmla="*/ 51 h 101"/>
                <a:gd name="T6" fmla="*/ 51 w 101"/>
                <a:gd name="T7" fmla="*/ 101 h 101"/>
                <a:gd name="T8" fmla="*/ 0 w 101"/>
                <a:gd name="T9" fmla="*/ 51 h 101"/>
                <a:gd name="T10" fmla="*/ 73 w 101"/>
                <a:gd name="T11" fmla="*/ 51 h 101"/>
                <a:gd name="T12" fmla="*/ 51 w 101"/>
                <a:gd name="T13" fmla="*/ 27 h 101"/>
                <a:gd name="T14" fmla="*/ 28 w 101"/>
                <a:gd name="T15" fmla="*/ 51 h 101"/>
                <a:gd name="T16" fmla="*/ 51 w 101"/>
                <a:gd name="T17" fmla="*/ 75 h 101"/>
                <a:gd name="T18" fmla="*/ 73 w 101"/>
                <a:gd name="T1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1">
                  <a:moveTo>
                    <a:pt x="0" y="51"/>
                  </a:moveTo>
                  <a:cubicBezTo>
                    <a:pt x="0" y="22"/>
                    <a:pt x="22" y="0"/>
                    <a:pt x="51" y="0"/>
                  </a:cubicBezTo>
                  <a:cubicBezTo>
                    <a:pt x="79" y="0"/>
                    <a:pt x="101" y="22"/>
                    <a:pt x="101" y="51"/>
                  </a:cubicBezTo>
                  <a:cubicBezTo>
                    <a:pt x="101" y="79"/>
                    <a:pt x="79" y="101"/>
                    <a:pt x="51" y="101"/>
                  </a:cubicBezTo>
                  <a:cubicBezTo>
                    <a:pt x="22" y="101"/>
                    <a:pt x="0" y="79"/>
                    <a:pt x="0" y="51"/>
                  </a:cubicBezTo>
                  <a:moveTo>
                    <a:pt x="73" y="51"/>
                  </a:moveTo>
                  <a:cubicBezTo>
                    <a:pt x="73" y="37"/>
                    <a:pt x="63" y="27"/>
                    <a:pt x="51" y="27"/>
                  </a:cubicBezTo>
                  <a:cubicBezTo>
                    <a:pt x="38" y="27"/>
                    <a:pt x="28" y="37"/>
                    <a:pt x="28" y="51"/>
                  </a:cubicBezTo>
                  <a:cubicBezTo>
                    <a:pt x="28" y="64"/>
                    <a:pt x="38" y="75"/>
                    <a:pt x="51" y="75"/>
                  </a:cubicBezTo>
                  <a:cubicBezTo>
                    <a:pt x="63" y="75"/>
                    <a:pt x="73" y="64"/>
                    <a:pt x="73" y="5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2" name="Freeform 260">
              <a:extLst>
                <a:ext uri="{FF2B5EF4-FFF2-40B4-BE49-F238E27FC236}">
                  <a16:creationId xmlns:a16="http://schemas.microsoft.com/office/drawing/2014/main" id="{561DBA90-87F2-7501-8496-E3F45F0662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60650" y="4814888"/>
              <a:ext cx="63500" cy="68263"/>
            </a:xfrm>
            <a:custGeom>
              <a:avLst/>
              <a:gdLst>
                <a:gd name="T0" fmla="*/ 91 w 91"/>
                <a:gd name="T1" fmla="*/ 49 h 97"/>
                <a:gd name="T2" fmla="*/ 40 w 91"/>
                <a:gd name="T3" fmla="*/ 97 h 97"/>
                <a:gd name="T4" fmla="*/ 0 w 91"/>
                <a:gd name="T5" fmla="*/ 97 h 97"/>
                <a:gd name="T6" fmla="*/ 0 w 91"/>
                <a:gd name="T7" fmla="*/ 0 h 97"/>
                <a:gd name="T8" fmla="*/ 40 w 91"/>
                <a:gd name="T9" fmla="*/ 0 h 97"/>
                <a:gd name="T10" fmla="*/ 91 w 91"/>
                <a:gd name="T11" fmla="*/ 49 h 97"/>
                <a:gd name="T12" fmla="*/ 64 w 91"/>
                <a:gd name="T13" fmla="*/ 49 h 97"/>
                <a:gd name="T14" fmla="*/ 38 w 91"/>
                <a:gd name="T15" fmla="*/ 25 h 97"/>
                <a:gd name="T16" fmla="*/ 27 w 91"/>
                <a:gd name="T17" fmla="*/ 25 h 97"/>
                <a:gd name="T18" fmla="*/ 27 w 91"/>
                <a:gd name="T19" fmla="*/ 72 h 97"/>
                <a:gd name="T20" fmla="*/ 38 w 91"/>
                <a:gd name="T21" fmla="*/ 72 h 97"/>
                <a:gd name="T22" fmla="*/ 64 w 91"/>
                <a:gd name="T2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97">
                  <a:moveTo>
                    <a:pt x="91" y="49"/>
                  </a:moveTo>
                  <a:cubicBezTo>
                    <a:pt x="91" y="76"/>
                    <a:pt x="69" y="97"/>
                    <a:pt x="40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69" y="0"/>
                    <a:pt x="91" y="21"/>
                    <a:pt x="91" y="49"/>
                  </a:cubicBezTo>
                  <a:moveTo>
                    <a:pt x="64" y="49"/>
                  </a:moveTo>
                  <a:cubicBezTo>
                    <a:pt x="64" y="35"/>
                    <a:pt x="54" y="25"/>
                    <a:pt x="38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72"/>
                    <a:pt x="27" y="72"/>
                    <a:pt x="2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4" y="72"/>
                    <a:pt x="64" y="63"/>
                    <a:pt x="64" y="49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grpSp>
        <p:nvGrpSpPr>
          <p:cNvPr id="118" name="Agrupar 117">
            <a:extLst>
              <a:ext uri="{FF2B5EF4-FFF2-40B4-BE49-F238E27FC236}">
                <a16:creationId xmlns:a16="http://schemas.microsoft.com/office/drawing/2014/main" id="{D2C2C2FD-D5CC-9C24-A1B3-E257F39C10FB}"/>
              </a:ext>
            </a:extLst>
          </p:cNvPr>
          <p:cNvGrpSpPr/>
          <p:nvPr/>
        </p:nvGrpSpPr>
        <p:grpSpPr>
          <a:xfrm>
            <a:off x="-29690" y="0"/>
            <a:ext cx="3093423" cy="1547696"/>
            <a:chOff x="7058026" y="1589088"/>
            <a:chExt cx="2493963" cy="1247775"/>
          </a:xfrm>
        </p:grpSpPr>
        <p:sp>
          <p:nvSpPr>
            <p:cNvPr id="153" name="Rectangle 55">
              <a:extLst>
                <a:ext uri="{FF2B5EF4-FFF2-40B4-BE49-F238E27FC236}">
                  <a16:creationId xmlns:a16="http://schemas.microsoft.com/office/drawing/2014/main" id="{FC8CC1D3-D9E1-760D-B7C0-613E89C26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026" y="1589088"/>
              <a:ext cx="623888" cy="623888"/>
            </a:xfrm>
            <a:prstGeom prst="rect">
              <a:avLst/>
            </a:prstGeom>
            <a:solidFill>
              <a:srgbClr val="00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4" name="Freeform 56">
              <a:extLst>
                <a:ext uri="{FF2B5EF4-FFF2-40B4-BE49-F238E27FC236}">
                  <a16:creationId xmlns:a16="http://schemas.microsoft.com/office/drawing/2014/main" id="{EDFDF1BF-4241-C3D4-078A-8542B4DBF2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9951" y="1638300"/>
              <a:ext cx="296863" cy="525463"/>
            </a:xfrm>
            <a:custGeom>
              <a:avLst/>
              <a:gdLst>
                <a:gd name="T0" fmla="*/ 106 w 190"/>
                <a:gd name="T1" fmla="*/ 65 h 337"/>
                <a:gd name="T2" fmla="*/ 138 w 190"/>
                <a:gd name="T3" fmla="*/ 32 h 337"/>
                <a:gd name="T4" fmla="*/ 106 w 190"/>
                <a:gd name="T5" fmla="*/ 0 h 337"/>
                <a:gd name="T6" fmla="*/ 73 w 190"/>
                <a:gd name="T7" fmla="*/ 32 h 337"/>
                <a:gd name="T8" fmla="*/ 106 w 190"/>
                <a:gd name="T9" fmla="*/ 65 h 337"/>
                <a:gd name="T10" fmla="*/ 153 w 190"/>
                <a:gd name="T11" fmla="*/ 253 h 337"/>
                <a:gd name="T12" fmla="*/ 167 w 190"/>
                <a:gd name="T13" fmla="*/ 244 h 337"/>
                <a:gd name="T14" fmla="*/ 169 w 190"/>
                <a:gd name="T15" fmla="*/ 242 h 337"/>
                <a:gd name="T16" fmla="*/ 190 w 190"/>
                <a:gd name="T17" fmla="*/ 196 h 337"/>
                <a:gd name="T18" fmla="*/ 161 w 190"/>
                <a:gd name="T19" fmla="*/ 145 h 337"/>
                <a:gd name="T20" fmla="*/ 143 w 190"/>
                <a:gd name="T21" fmla="*/ 134 h 337"/>
                <a:gd name="T22" fmla="*/ 143 w 190"/>
                <a:gd name="T23" fmla="*/ 133 h 337"/>
                <a:gd name="T24" fmla="*/ 94 w 190"/>
                <a:gd name="T25" fmla="*/ 84 h 337"/>
                <a:gd name="T26" fmla="*/ 53 w 190"/>
                <a:gd name="T27" fmla="*/ 106 h 337"/>
                <a:gd name="T28" fmla="*/ 6 w 190"/>
                <a:gd name="T29" fmla="*/ 177 h 337"/>
                <a:gd name="T30" fmla="*/ 11 w 190"/>
                <a:gd name="T31" fmla="*/ 203 h 337"/>
                <a:gd name="T32" fmla="*/ 37 w 190"/>
                <a:gd name="T33" fmla="*/ 197 h 337"/>
                <a:gd name="T34" fmla="*/ 54 w 190"/>
                <a:gd name="T35" fmla="*/ 172 h 337"/>
                <a:gd name="T36" fmla="*/ 36 w 190"/>
                <a:gd name="T37" fmla="*/ 238 h 337"/>
                <a:gd name="T38" fmla="*/ 39 w 190"/>
                <a:gd name="T39" fmla="*/ 255 h 337"/>
                <a:gd name="T40" fmla="*/ 54 w 190"/>
                <a:gd name="T41" fmla="*/ 262 h 337"/>
                <a:gd name="T42" fmla="*/ 59 w 190"/>
                <a:gd name="T43" fmla="*/ 262 h 337"/>
                <a:gd name="T44" fmla="*/ 59 w 190"/>
                <a:gd name="T45" fmla="*/ 318 h 337"/>
                <a:gd name="T46" fmla="*/ 78 w 190"/>
                <a:gd name="T47" fmla="*/ 337 h 337"/>
                <a:gd name="T48" fmla="*/ 96 w 190"/>
                <a:gd name="T49" fmla="*/ 318 h 337"/>
                <a:gd name="T50" fmla="*/ 96 w 190"/>
                <a:gd name="T51" fmla="*/ 262 h 337"/>
                <a:gd name="T52" fmla="*/ 115 w 190"/>
                <a:gd name="T53" fmla="*/ 262 h 337"/>
                <a:gd name="T54" fmla="*/ 115 w 190"/>
                <a:gd name="T55" fmla="*/ 318 h 337"/>
                <a:gd name="T56" fmla="*/ 134 w 190"/>
                <a:gd name="T57" fmla="*/ 337 h 337"/>
                <a:gd name="T58" fmla="*/ 153 w 190"/>
                <a:gd name="T59" fmla="*/ 318 h 337"/>
                <a:gd name="T60" fmla="*/ 153 w 190"/>
                <a:gd name="T61" fmla="*/ 253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0" h="337">
                  <a:moveTo>
                    <a:pt x="106" y="65"/>
                  </a:moveTo>
                  <a:cubicBezTo>
                    <a:pt x="124" y="65"/>
                    <a:pt x="138" y="50"/>
                    <a:pt x="138" y="32"/>
                  </a:cubicBezTo>
                  <a:cubicBezTo>
                    <a:pt x="138" y="14"/>
                    <a:pt x="124" y="0"/>
                    <a:pt x="106" y="0"/>
                  </a:cubicBezTo>
                  <a:cubicBezTo>
                    <a:pt x="88" y="0"/>
                    <a:pt x="73" y="14"/>
                    <a:pt x="73" y="32"/>
                  </a:cubicBezTo>
                  <a:cubicBezTo>
                    <a:pt x="73" y="50"/>
                    <a:pt x="88" y="65"/>
                    <a:pt x="106" y="65"/>
                  </a:cubicBezTo>
                  <a:close/>
                  <a:moveTo>
                    <a:pt x="153" y="253"/>
                  </a:moveTo>
                  <a:cubicBezTo>
                    <a:pt x="158" y="251"/>
                    <a:pt x="162" y="247"/>
                    <a:pt x="167" y="244"/>
                  </a:cubicBezTo>
                  <a:cubicBezTo>
                    <a:pt x="169" y="242"/>
                    <a:pt x="169" y="242"/>
                    <a:pt x="169" y="242"/>
                  </a:cubicBezTo>
                  <a:cubicBezTo>
                    <a:pt x="182" y="230"/>
                    <a:pt x="190" y="214"/>
                    <a:pt x="190" y="196"/>
                  </a:cubicBezTo>
                  <a:cubicBezTo>
                    <a:pt x="190" y="175"/>
                    <a:pt x="179" y="156"/>
                    <a:pt x="161" y="145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06"/>
                    <a:pt x="121" y="84"/>
                    <a:pt x="94" y="84"/>
                  </a:cubicBezTo>
                  <a:cubicBezTo>
                    <a:pt x="77" y="84"/>
                    <a:pt x="62" y="92"/>
                    <a:pt x="53" y="106"/>
                  </a:cubicBezTo>
                  <a:cubicBezTo>
                    <a:pt x="6" y="177"/>
                    <a:pt x="6" y="177"/>
                    <a:pt x="6" y="177"/>
                  </a:cubicBezTo>
                  <a:cubicBezTo>
                    <a:pt x="0" y="185"/>
                    <a:pt x="2" y="197"/>
                    <a:pt x="11" y="203"/>
                  </a:cubicBezTo>
                  <a:cubicBezTo>
                    <a:pt x="20" y="208"/>
                    <a:pt x="31" y="206"/>
                    <a:pt x="37" y="197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36" y="238"/>
                    <a:pt x="36" y="238"/>
                    <a:pt x="36" y="238"/>
                  </a:cubicBezTo>
                  <a:cubicBezTo>
                    <a:pt x="35" y="244"/>
                    <a:pt x="36" y="250"/>
                    <a:pt x="39" y="255"/>
                  </a:cubicBezTo>
                  <a:cubicBezTo>
                    <a:pt x="43" y="259"/>
                    <a:pt x="48" y="262"/>
                    <a:pt x="54" y="262"/>
                  </a:cubicBezTo>
                  <a:cubicBezTo>
                    <a:pt x="59" y="262"/>
                    <a:pt x="59" y="262"/>
                    <a:pt x="59" y="262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9" y="329"/>
                    <a:pt x="67" y="337"/>
                    <a:pt x="78" y="337"/>
                  </a:cubicBezTo>
                  <a:cubicBezTo>
                    <a:pt x="88" y="337"/>
                    <a:pt x="96" y="329"/>
                    <a:pt x="96" y="318"/>
                  </a:cubicBezTo>
                  <a:cubicBezTo>
                    <a:pt x="96" y="262"/>
                    <a:pt x="96" y="262"/>
                    <a:pt x="96" y="262"/>
                  </a:cubicBezTo>
                  <a:cubicBezTo>
                    <a:pt x="115" y="262"/>
                    <a:pt x="115" y="262"/>
                    <a:pt x="115" y="262"/>
                  </a:cubicBezTo>
                  <a:cubicBezTo>
                    <a:pt x="115" y="318"/>
                    <a:pt x="115" y="318"/>
                    <a:pt x="115" y="318"/>
                  </a:cubicBezTo>
                  <a:cubicBezTo>
                    <a:pt x="115" y="329"/>
                    <a:pt x="123" y="337"/>
                    <a:pt x="134" y="337"/>
                  </a:cubicBezTo>
                  <a:cubicBezTo>
                    <a:pt x="144" y="337"/>
                    <a:pt x="153" y="329"/>
                    <a:pt x="153" y="318"/>
                  </a:cubicBezTo>
                  <a:lnTo>
                    <a:pt x="153" y="253"/>
                  </a:lnTo>
                  <a:close/>
                </a:path>
              </a:pathLst>
            </a:cu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5" name="Rectangle 57">
              <a:extLst>
                <a:ext uri="{FF2B5EF4-FFF2-40B4-BE49-F238E27FC236}">
                  <a16:creationId xmlns:a16="http://schemas.microsoft.com/office/drawing/2014/main" id="{2F9D6705-5F3A-AAD2-5514-9FD692E99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5801" y="1589088"/>
              <a:ext cx="622300" cy="623888"/>
            </a:xfrm>
            <a:prstGeom prst="rect">
              <a:avLst/>
            </a:prstGeom>
            <a:solidFill>
              <a:srgbClr val="183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6" name="Freeform 58">
              <a:extLst>
                <a:ext uri="{FF2B5EF4-FFF2-40B4-BE49-F238E27FC236}">
                  <a16:creationId xmlns:a16="http://schemas.microsoft.com/office/drawing/2014/main" id="{1775DA0B-5A02-606F-DC27-679B45B5AA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76" y="1666875"/>
              <a:ext cx="439738" cy="469900"/>
            </a:xfrm>
            <a:custGeom>
              <a:avLst/>
              <a:gdLst>
                <a:gd name="T0" fmla="*/ 260 w 283"/>
                <a:gd name="T1" fmla="*/ 49 h 301"/>
                <a:gd name="T2" fmla="*/ 149 w 283"/>
                <a:gd name="T3" fmla="*/ 2 h 301"/>
                <a:gd name="T4" fmla="*/ 141 w 283"/>
                <a:gd name="T5" fmla="*/ 0 h 301"/>
                <a:gd name="T6" fmla="*/ 133 w 283"/>
                <a:gd name="T7" fmla="*/ 2 h 301"/>
                <a:gd name="T8" fmla="*/ 22 w 283"/>
                <a:gd name="T9" fmla="*/ 49 h 301"/>
                <a:gd name="T10" fmla="*/ 0 w 283"/>
                <a:gd name="T11" fmla="*/ 83 h 301"/>
                <a:gd name="T12" fmla="*/ 126 w 283"/>
                <a:gd name="T13" fmla="*/ 297 h 301"/>
                <a:gd name="T14" fmla="*/ 157 w 283"/>
                <a:gd name="T15" fmla="*/ 297 h 301"/>
                <a:gd name="T16" fmla="*/ 283 w 283"/>
                <a:gd name="T17" fmla="*/ 83 h 301"/>
                <a:gd name="T18" fmla="*/ 260 w 283"/>
                <a:gd name="T19" fmla="*/ 4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3" h="301">
                  <a:moveTo>
                    <a:pt x="260" y="49"/>
                  </a:moveTo>
                  <a:cubicBezTo>
                    <a:pt x="149" y="2"/>
                    <a:pt x="149" y="2"/>
                    <a:pt x="149" y="2"/>
                  </a:cubicBezTo>
                  <a:cubicBezTo>
                    <a:pt x="147" y="1"/>
                    <a:pt x="144" y="0"/>
                    <a:pt x="141" y="0"/>
                  </a:cubicBezTo>
                  <a:cubicBezTo>
                    <a:pt x="139" y="0"/>
                    <a:pt x="136" y="1"/>
                    <a:pt x="133" y="2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10" y="54"/>
                    <a:pt x="0" y="67"/>
                    <a:pt x="0" y="83"/>
                  </a:cubicBezTo>
                  <a:cubicBezTo>
                    <a:pt x="0" y="141"/>
                    <a:pt x="24" y="248"/>
                    <a:pt x="126" y="297"/>
                  </a:cubicBezTo>
                  <a:cubicBezTo>
                    <a:pt x="136" y="301"/>
                    <a:pt x="147" y="301"/>
                    <a:pt x="157" y="297"/>
                  </a:cubicBezTo>
                  <a:cubicBezTo>
                    <a:pt x="258" y="248"/>
                    <a:pt x="282" y="141"/>
                    <a:pt x="283" y="83"/>
                  </a:cubicBezTo>
                  <a:cubicBezTo>
                    <a:pt x="283" y="67"/>
                    <a:pt x="273" y="54"/>
                    <a:pt x="260" y="49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7" name="Rectangle 59">
              <a:extLst>
                <a:ext uri="{FF2B5EF4-FFF2-40B4-BE49-F238E27FC236}">
                  <a16:creationId xmlns:a16="http://schemas.microsoft.com/office/drawing/2014/main" id="{19D25559-551D-81E0-B111-13E365766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28101" y="2212975"/>
              <a:ext cx="623888" cy="62388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8" name="Freeform 60">
              <a:extLst>
                <a:ext uri="{FF2B5EF4-FFF2-40B4-BE49-F238E27FC236}">
                  <a16:creationId xmlns:a16="http://schemas.microsoft.com/office/drawing/2014/main" id="{E7B3D224-5F65-77FD-F735-804940294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9136063" y="2290763"/>
              <a:ext cx="209550" cy="73025"/>
            </a:xfrm>
            <a:custGeom>
              <a:avLst/>
              <a:gdLst>
                <a:gd name="T0" fmla="*/ 134 w 134"/>
                <a:gd name="T1" fmla="*/ 47 h 47"/>
                <a:gd name="T2" fmla="*/ 67 w 134"/>
                <a:gd name="T3" fmla="*/ 0 h 47"/>
                <a:gd name="T4" fmla="*/ 0 w 134"/>
                <a:gd name="T5" fmla="*/ 47 h 47"/>
                <a:gd name="T6" fmla="*/ 67 w 134"/>
                <a:gd name="T7" fmla="*/ 30 h 47"/>
                <a:gd name="T8" fmla="*/ 134 w 134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7">
                  <a:moveTo>
                    <a:pt x="134" y="47"/>
                  </a:moveTo>
                  <a:cubicBezTo>
                    <a:pt x="124" y="19"/>
                    <a:pt x="98" y="0"/>
                    <a:pt x="67" y="0"/>
                  </a:cubicBezTo>
                  <a:cubicBezTo>
                    <a:pt x="36" y="0"/>
                    <a:pt x="10" y="20"/>
                    <a:pt x="0" y="47"/>
                  </a:cubicBezTo>
                  <a:cubicBezTo>
                    <a:pt x="20" y="36"/>
                    <a:pt x="43" y="30"/>
                    <a:pt x="67" y="30"/>
                  </a:cubicBezTo>
                  <a:cubicBezTo>
                    <a:pt x="91" y="30"/>
                    <a:pt x="114" y="36"/>
                    <a:pt x="134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59" name="Oval 61">
              <a:extLst>
                <a:ext uri="{FF2B5EF4-FFF2-40B4-BE49-F238E27FC236}">
                  <a16:creationId xmlns:a16="http://schemas.microsoft.com/office/drawing/2014/main" id="{AB02BF26-C154-6811-6EC4-D2D6D78B8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2113" y="2552700"/>
              <a:ext cx="85725" cy="85725"/>
            </a:xfrm>
            <a:prstGeom prst="ellipse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0" name="Freeform 62">
              <a:extLst>
                <a:ext uri="{FF2B5EF4-FFF2-40B4-BE49-F238E27FC236}">
                  <a16:creationId xmlns:a16="http://schemas.microsoft.com/office/drawing/2014/main" id="{5ED57214-885C-7A9A-A53E-BCA69A927B5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15426" y="2552700"/>
              <a:ext cx="84138" cy="85725"/>
            </a:xfrm>
            <a:custGeom>
              <a:avLst/>
              <a:gdLst>
                <a:gd name="T0" fmla="*/ 47 w 54"/>
                <a:gd name="T1" fmla="*/ 47 h 55"/>
                <a:gd name="T2" fmla="*/ 54 w 54"/>
                <a:gd name="T3" fmla="*/ 27 h 55"/>
                <a:gd name="T4" fmla="*/ 27 w 54"/>
                <a:gd name="T5" fmla="*/ 0 h 55"/>
                <a:gd name="T6" fmla="*/ 0 w 54"/>
                <a:gd name="T7" fmla="*/ 27 h 55"/>
                <a:gd name="T8" fmla="*/ 27 w 54"/>
                <a:gd name="T9" fmla="*/ 55 h 55"/>
                <a:gd name="T10" fmla="*/ 47 w 54"/>
                <a:gd name="T11" fmla="*/ 4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55">
                  <a:moveTo>
                    <a:pt x="47" y="47"/>
                  </a:moveTo>
                  <a:cubicBezTo>
                    <a:pt x="51" y="42"/>
                    <a:pt x="54" y="35"/>
                    <a:pt x="54" y="27"/>
                  </a:cubicBezTo>
                  <a:cubicBezTo>
                    <a:pt x="54" y="15"/>
                    <a:pt x="4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35" y="55"/>
                    <a:pt x="42" y="52"/>
                    <a:pt x="47" y="47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1" name="Freeform 63">
              <a:extLst>
                <a:ext uri="{FF2B5EF4-FFF2-40B4-BE49-F238E27FC236}">
                  <a16:creationId xmlns:a16="http://schemas.microsoft.com/office/drawing/2014/main" id="{EB2C2DE6-C442-6F84-7E45-241D8BCDE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7163" y="2425700"/>
              <a:ext cx="388938" cy="139700"/>
            </a:xfrm>
            <a:custGeom>
              <a:avLst/>
              <a:gdLst>
                <a:gd name="T0" fmla="*/ 246 w 249"/>
                <a:gd name="T1" fmla="*/ 64 h 89"/>
                <a:gd name="T2" fmla="*/ 124 w 249"/>
                <a:gd name="T3" fmla="*/ 0 h 89"/>
                <a:gd name="T4" fmla="*/ 3 w 249"/>
                <a:gd name="T5" fmla="*/ 64 h 89"/>
                <a:gd name="T6" fmla="*/ 0 w 249"/>
                <a:gd name="T7" fmla="*/ 89 h 89"/>
                <a:gd name="T8" fmla="*/ 0 w 249"/>
                <a:gd name="T9" fmla="*/ 89 h 89"/>
                <a:gd name="T10" fmla="*/ 25 w 249"/>
                <a:gd name="T11" fmla="*/ 89 h 89"/>
                <a:gd name="T12" fmla="*/ 71 w 249"/>
                <a:gd name="T13" fmla="*/ 58 h 89"/>
                <a:gd name="T14" fmla="*/ 114 w 249"/>
                <a:gd name="T15" fmla="*/ 84 h 89"/>
                <a:gd name="T16" fmla="*/ 125 w 249"/>
                <a:gd name="T17" fmla="*/ 82 h 89"/>
                <a:gd name="T18" fmla="*/ 135 w 249"/>
                <a:gd name="T19" fmla="*/ 84 h 89"/>
                <a:gd name="T20" fmla="*/ 179 w 249"/>
                <a:gd name="T21" fmla="*/ 58 h 89"/>
                <a:gd name="T22" fmla="*/ 225 w 249"/>
                <a:gd name="T23" fmla="*/ 89 h 89"/>
                <a:gd name="T24" fmla="*/ 249 w 249"/>
                <a:gd name="T25" fmla="*/ 89 h 89"/>
                <a:gd name="T26" fmla="*/ 249 w 249"/>
                <a:gd name="T27" fmla="*/ 89 h 89"/>
                <a:gd name="T28" fmla="*/ 246 w 249"/>
                <a:gd name="T29" fmla="*/ 6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9" h="89">
                  <a:moveTo>
                    <a:pt x="246" y="64"/>
                  </a:moveTo>
                  <a:cubicBezTo>
                    <a:pt x="236" y="63"/>
                    <a:pt x="157" y="55"/>
                    <a:pt x="124" y="0"/>
                  </a:cubicBezTo>
                  <a:cubicBezTo>
                    <a:pt x="91" y="55"/>
                    <a:pt x="13" y="63"/>
                    <a:pt x="3" y="64"/>
                  </a:cubicBezTo>
                  <a:cubicBezTo>
                    <a:pt x="1" y="72"/>
                    <a:pt x="0" y="80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5" y="89"/>
                    <a:pt x="25" y="89"/>
                    <a:pt x="25" y="89"/>
                  </a:cubicBezTo>
                  <a:cubicBezTo>
                    <a:pt x="32" y="71"/>
                    <a:pt x="50" y="58"/>
                    <a:pt x="71" y="58"/>
                  </a:cubicBezTo>
                  <a:cubicBezTo>
                    <a:pt x="92" y="58"/>
                    <a:pt x="107" y="69"/>
                    <a:pt x="114" y="84"/>
                  </a:cubicBezTo>
                  <a:cubicBezTo>
                    <a:pt x="118" y="82"/>
                    <a:pt x="121" y="82"/>
                    <a:pt x="125" y="82"/>
                  </a:cubicBezTo>
                  <a:cubicBezTo>
                    <a:pt x="128" y="82"/>
                    <a:pt x="132" y="83"/>
                    <a:pt x="135" y="84"/>
                  </a:cubicBezTo>
                  <a:cubicBezTo>
                    <a:pt x="144" y="69"/>
                    <a:pt x="160" y="58"/>
                    <a:pt x="179" y="58"/>
                  </a:cubicBezTo>
                  <a:cubicBezTo>
                    <a:pt x="200" y="58"/>
                    <a:pt x="217" y="71"/>
                    <a:pt x="225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80"/>
                    <a:pt x="248" y="72"/>
                    <a:pt x="246" y="64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2" name="Freeform 64">
              <a:extLst>
                <a:ext uri="{FF2B5EF4-FFF2-40B4-BE49-F238E27FC236}">
                  <a16:creationId xmlns:a16="http://schemas.microsoft.com/office/drawing/2014/main" id="{9E447B3F-1987-FEDE-711E-DFF94008A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59888" y="2371725"/>
              <a:ext cx="158750" cy="114300"/>
            </a:xfrm>
            <a:custGeom>
              <a:avLst/>
              <a:gdLst>
                <a:gd name="T0" fmla="*/ 0 w 102"/>
                <a:gd name="T1" fmla="*/ 0 h 73"/>
                <a:gd name="T2" fmla="*/ 102 w 102"/>
                <a:gd name="T3" fmla="*/ 73 h 73"/>
                <a:gd name="T4" fmla="*/ 0 w 102"/>
                <a:gd name="T5" fmla="*/ 0 h 73"/>
                <a:gd name="T6" fmla="*/ 0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0" y="0"/>
                  </a:moveTo>
                  <a:cubicBezTo>
                    <a:pt x="13" y="54"/>
                    <a:pt x="76" y="69"/>
                    <a:pt x="102" y="73"/>
                  </a:cubicBezTo>
                  <a:cubicBezTo>
                    <a:pt x="84" y="33"/>
                    <a:pt x="45" y="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3" name="Freeform 65">
              <a:extLst>
                <a:ext uri="{FF2B5EF4-FFF2-40B4-BE49-F238E27FC236}">
                  <a16:creationId xmlns:a16="http://schemas.microsoft.com/office/drawing/2014/main" id="{AE8EA14F-34D5-725F-6D9D-F8216B8A5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64626" y="2371725"/>
              <a:ext cx="158750" cy="114300"/>
            </a:xfrm>
            <a:custGeom>
              <a:avLst/>
              <a:gdLst>
                <a:gd name="T0" fmla="*/ 102 w 102"/>
                <a:gd name="T1" fmla="*/ 0 h 73"/>
                <a:gd name="T2" fmla="*/ 102 w 102"/>
                <a:gd name="T3" fmla="*/ 0 h 73"/>
                <a:gd name="T4" fmla="*/ 0 w 102"/>
                <a:gd name="T5" fmla="*/ 73 h 73"/>
                <a:gd name="T6" fmla="*/ 102 w 102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73">
                  <a:moveTo>
                    <a:pt x="10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56" y="5"/>
                    <a:pt x="18" y="33"/>
                    <a:pt x="0" y="73"/>
                  </a:cubicBezTo>
                  <a:cubicBezTo>
                    <a:pt x="25" y="69"/>
                    <a:pt x="89" y="54"/>
                    <a:pt x="102" y="0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4" name="Freeform 66">
              <a:extLst>
                <a:ext uri="{FF2B5EF4-FFF2-40B4-BE49-F238E27FC236}">
                  <a16:creationId xmlns:a16="http://schemas.microsoft.com/office/drawing/2014/main" id="{C0A9D006-BF0A-ACE0-40B5-B85F0D762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9050338" y="2589213"/>
              <a:ext cx="381000" cy="169863"/>
            </a:xfrm>
            <a:custGeom>
              <a:avLst/>
              <a:gdLst>
                <a:gd name="T0" fmla="*/ 177 w 244"/>
                <a:gd name="T1" fmla="*/ 55 h 109"/>
                <a:gd name="T2" fmla="*/ 127 w 244"/>
                <a:gd name="T3" fmla="*/ 5 h 109"/>
                <a:gd name="T4" fmla="*/ 127 w 244"/>
                <a:gd name="T5" fmla="*/ 5 h 109"/>
                <a:gd name="T6" fmla="*/ 123 w 244"/>
                <a:gd name="T7" fmla="*/ 0 h 109"/>
                <a:gd name="T8" fmla="*/ 118 w 244"/>
                <a:gd name="T9" fmla="*/ 5 h 109"/>
                <a:gd name="T10" fmla="*/ 118 w 244"/>
                <a:gd name="T11" fmla="*/ 5 h 109"/>
                <a:gd name="T12" fmla="*/ 106 w 244"/>
                <a:gd name="T13" fmla="*/ 38 h 109"/>
                <a:gd name="T14" fmla="*/ 69 w 244"/>
                <a:gd name="T15" fmla="*/ 55 h 109"/>
                <a:gd name="T16" fmla="*/ 19 w 244"/>
                <a:gd name="T17" fmla="*/ 8 h 109"/>
                <a:gd name="T18" fmla="*/ 0 w 244"/>
                <a:gd name="T19" fmla="*/ 8 h 109"/>
                <a:gd name="T20" fmla="*/ 122 w 244"/>
                <a:gd name="T21" fmla="*/ 109 h 109"/>
                <a:gd name="T22" fmla="*/ 244 w 244"/>
                <a:gd name="T23" fmla="*/ 8 h 109"/>
                <a:gd name="T24" fmla="*/ 227 w 244"/>
                <a:gd name="T25" fmla="*/ 8 h 109"/>
                <a:gd name="T26" fmla="*/ 177 w 244"/>
                <a:gd name="T27" fmla="*/ 5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4" h="109">
                  <a:moveTo>
                    <a:pt x="177" y="55"/>
                  </a:moveTo>
                  <a:cubicBezTo>
                    <a:pt x="149" y="55"/>
                    <a:pt x="127" y="32"/>
                    <a:pt x="127" y="5"/>
                  </a:cubicBezTo>
                  <a:cubicBezTo>
                    <a:pt x="127" y="5"/>
                    <a:pt x="127" y="5"/>
                    <a:pt x="127" y="5"/>
                  </a:cubicBezTo>
                  <a:cubicBezTo>
                    <a:pt x="127" y="2"/>
                    <a:pt x="125" y="0"/>
                    <a:pt x="123" y="0"/>
                  </a:cubicBezTo>
                  <a:cubicBezTo>
                    <a:pt x="120" y="0"/>
                    <a:pt x="118" y="2"/>
                    <a:pt x="118" y="5"/>
                  </a:cubicBezTo>
                  <a:cubicBezTo>
                    <a:pt x="118" y="5"/>
                    <a:pt x="118" y="5"/>
                    <a:pt x="118" y="5"/>
                  </a:cubicBezTo>
                  <a:cubicBezTo>
                    <a:pt x="118" y="17"/>
                    <a:pt x="114" y="29"/>
                    <a:pt x="106" y="38"/>
                  </a:cubicBezTo>
                  <a:cubicBezTo>
                    <a:pt x="97" y="49"/>
                    <a:pt x="84" y="55"/>
                    <a:pt x="69" y="55"/>
                  </a:cubicBezTo>
                  <a:cubicBezTo>
                    <a:pt x="43" y="55"/>
                    <a:pt x="21" y="34"/>
                    <a:pt x="19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1" y="65"/>
                    <a:pt x="61" y="109"/>
                    <a:pt x="122" y="109"/>
                  </a:cubicBezTo>
                  <a:cubicBezTo>
                    <a:pt x="183" y="109"/>
                    <a:pt x="234" y="65"/>
                    <a:pt x="244" y="8"/>
                  </a:cubicBezTo>
                  <a:cubicBezTo>
                    <a:pt x="227" y="8"/>
                    <a:pt x="227" y="8"/>
                    <a:pt x="227" y="8"/>
                  </a:cubicBezTo>
                  <a:cubicBezTo>
                    <a:pt x="225" y="34"/>
                    <a:pt x="203" y="55"/>
                    <a:pt x="177" y="55"/>
                  </a:cubicBezTo>
                  <a:close/>
                </a:path>
              </a:pathLst>
            </a:cu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5" name="Rectangle 67">
              <a:extLst>
                <a:ext uri="{FF2B5EF4-FFF2-40B4-BE49-F238E27FC236}">
                  <a16:creationId xmlns:a16="http://schemas.microsoft.com/office/drawing/2014/main" id="{D4B0DED0-7139-E943-C8B3-7EA25FA5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1913" y="1589088"/>
              <a:ext cx="623888" cy="623888"/>
            </a:xfrm>
            <a:prstGeom prst="rect">
              <a:avLst/>
            </a:prstGeom>
            <a:solidFill>
              <a:srgbClr val="FF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  <p:sp>
          <p:nvSpPr>
            <p:cNvPr id="166" name="Freeform 68">
              <a:extLst>
                <a:ext uri="{FF2B5EF4-FFF2-40B4-BE49-F238E27FC236}">
                  <a16:creationId xmlns:a16="http://schemas.microsoft.com/office/drawing/2014/main" id="{9BBF18FC-97D6-F216-BC74-00A3D1906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1719263"/>
              <a:ext cx="466725" cy="363538"/>
            </a:xfrm>
            <a:custGeom>
              <a:avLst/>
              <a:gdLst>
                <a:gd name="T0" fmla="*/ 140 w 300"/>
                <a:gd name="T1" fmla="*/ 27 h 233"/>
                <a:gd name="T2" fmla="*/ 80 w 300"/>
                <a:gd name="T3" fmla="*/ 95 h 233"/>
                <a:gd name="T4" fmla="*/ 80 w 300"/>
                <a:gd name="T5" fmla="*/ 104 h 233"/>
                <a:gd name="T6" fmla="*/ 137 w 300"/>
                <a:gd name="T7" fmla="*/ 104 h 233"/>
                <a:gd name="T8" fmla="*/ 154 w 300"/>
                <a:gd name="T9" fmla="*/ 88 h 233"/>
                <a:gd name="T10" fmla="*/ 162 w 300"/>
                <a:gd name="T11" fmla="*/ 84 h 233"/>
                <a:gd name="T12" fmla="*/ 172 w 300"/>
                <a:gd name="T13" fmla="*/ 88 h 233"/>
                <a:gd name="T14" fmla="*/ 264 w 300"/>
                <a:gd name="T15" fmla="*/ 179 h 233"/>
                <a:gd name="T16" fmla="*/ 300 w 300"/>
                <a:gd name="T17" fmla="*/ 150 h 233"/>
                <a:gd name="T18" fmla="*/ 300 w 300"/>
                <a:gd name="T19" fmla="*/ 0 h 233"/>
                <a:gd name="T20" fmla="*/ 242 w 300"/>
                <a:gd name="T21" fmla="*/ 33 h 233"/>
                <a:gd name="T22" fmla="*/ 230 w 300"/>
                <a:gd name="T23" fmla="*/ 25 h 233"/>
                <a:gd name="T24" fmla="*/ 202 w 300"/>
                <a:gd name="T25" fmla="*/ 16 h 233"/>
                <a:gd name="T26" fmla="*/ 165 w 300"/>
                <a:gd name="T27" fmla="*/ 16 h 233"/>
                <a:gd name="T28" fmla="*/ 163 w 300"/>
                <a:gd name="T29" fmla="*/ 16 h 233"/>
                <a:gd name="T30" fmla="*/ 140 w 300"/>
                <a:gd name="T31" fmla="*/ 27 h 233"/>
                <a:gd name="T32" fmla="*/ 61 w 300"/>
                <a:gd name="T33" fmla="*/ 78 h 233"/>
                <a:gd name="T34" fmla="*/ 117 w 300"/>
                <a:gd name="T35" fmla="*/ 16 h 233"/>
                <a:gd name="T36" fmla="*/ 96 w 300"/>
                <a:gd name="T37" fmla="*/ 16 h 233"/>
                <a:gd name="T38" fmla="*/ 61 w 300"/>
                <a:gd name="T39" fmla="*/ 31 h 233"/>
                <a:gd name="T40" fmla="*/ 59 w 300"/>
                <a:gd name="T41" fmla="*/ 33 h 233"/>
                <a:gd name="T42" fmla="*/ 0 w 300"/>
                <a:gd name="T43" fmla="*/ 0 h 233"/>
                <a:gd name="T44" fmla="*/ 0 w 300"/>
                <a:gd name="T45" fmla="*/ 150 h 233"/>
                <a:gd name="T46" fmla="*/ 82 w 300"/>
                <a:gd name="T47" fmla="*/ 217 h 233"/>
                <a:gd name="T48" fmla="*/ 124 w 300"/>
                <a:gd name="T49" fmla="*/ 233 h 233"/>
                <a:gd name="T50" fmla="*/ 133 w 300"/>
                <a:gd name="T51" fmla="*/ 233 h 233"/>
                <a:gd name="T52" fmla="*/ 129 w 300"/>
                <a:gd name="T53" fmla="*/ 229 h 233"/>
                <a:gd name="T54" fmla="*/ 129 w 300"/>
                <a:gd name="T55" fmla="*/ 212 h 233"/>
                <a:gd name="T56" fmla="*/ 147 w 300"/>
                <a:gd name="T57" fmla="*/ 212 h 233"/>
                <a:gd name="T58" fmla="*/ 168 w 300"/>
                <a:gd name="T59" fmla="*/ 233 h 233"/>
                <a:gd name="T60" fmla="*/ 173 w 300"/>
                <a:gd name="T61" fmla="*/ 233 h 233"/>
                <a:gd name="T62" fmla="*/ 201 w 300"/>
                <a:gd name="T63" fmla="*/ 227 h 233"/>
                <a:gd name="T64" fmla="*/ 187 w 300"/>
                <a:gd name="T65" fmla="*/ 213 h 233"/>
                <a:gd name="T66" fmla="*/ 187 w 300"/>
                <a:gd name="T67" fmla="*/ 195 h 233"/>
                <a:gd name="T68" fmla="*/ 205 w 300"/>
                <a:gd name="T69" fmla="*/ 195 h 233"/>
                <a:gd name="T70" fmla="*/ 222 w 300"/>
                <a:gd name="T71" fmla="*/ 212 h 233"/>
                <a:gd name="T72" fmla="*/ 231 w 300"/>
                <a:gd name="T73" fmla="*/ 202 h 233"/>
                <a:gd name="T74" fmla="*/ 235 w 300"/>
                <a:gd name="T75" fmla="*/ 185 h 233"/>
                <a:gd name="T76" fmla="*/ 163 w 300"/>
                <a:gd name="T77" fmla="*/ 114 h 233"/>
                <a:gd name="T78" fmla="*/ 155 w 300"/>
                <a:gd name="T79" fmla="*/ 122 h 233"/>
                <a:gd name="T80" fmla="*/ 62 w 300"/>
                <a:gd name="T81" fmla="*/ 122 h 233"/>
                <a:gd name="T82" fmla="*/ 61 w 300"/>
                <a:gd name="T83" fmla="*/ 78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0" h="233">
                  <a:moveTo>
                    <a:pt x="140" y="27"/>
                  </a:moveTo>
                  <a:cubicBezTo>
                    <a:pt x="80" y="95"/>
                    <a:pt x="80" y="95"/>
                    <a:pt x="80" y="95"/>
                  </a:cubicBezTo>
                  <a:cubicBezTo>
                    <a:pt x="77" y="97"/>
                    <a:pt x="77" y="102"/>
                    <a:pt x="80" y="104"/>
                  </a:cubicBezTo>
                  <a:cubicBezTo>
                    <a:pt x="96" y="120"/>
                    <a:pt x="122" y="120"/>
                    <a:pt x="137" y="104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6" y="85"/>
                    <a:pt x="159" y="84"/>
                    <a:pt x="162" y="84"/>
                  </a:cubicBezTo>
                  <a:cubicBezTo>
                    <a:pt x="165" y="84"/>
                    <a:pt x="169" y="85"/>
                    <a:pt x="172" y="88"/>
                  </a:cubicBezTo>
                  <a:cubicBezTo>
                    <a:pt x="264" y="179"/>
                    <a:pt x="264" y="179"/>
                    <a:pt x="264" y="17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30" y="25"/>
                    <a:pt x="230" y="25"/>
                    <a:pt x="230" y="25"/>
                  </a:cubicBezTo>
                  <a:cubicBezTo>
                    <a:pt x="221" y="19"/>
                    <a:pt x="212" y="16"/>
                    <a:pt x="202" y="16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5" y="16"/>
                    <a:pt x="164" y="16"/>
                    <a:pt x="163" y="16"/>
                  </a:cubicBezTo>
                  <a:cubicBezTo>
                    <a:pt x="155" y="17"/>
                    <a:pt x="146" y="21"/>
                    <a:pt x="140" y="27"/>
                  </a:cubicBezTo>
                  <a:close/>
                  <a:moveTo>
                    <a:pt x="61" y="78"/>
                  </a:moveTo>
                  <a:cubicBezTo>
                    <a:pt x="117" y="16"/>
                    <a:pt x="117" y="16"/>
                    <a:pt x="117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83" y="16"/>
                    <a:pt x="70" y="21"/>
                    <a:pt x="61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82" y="217"/>
                    <a:pt x="82" y="217"/>
                    <a:pt x="82" y="217"/>
                  </a:cubicBezTo>
                  <a:cubicBezTo>
                    <a:pt x="94" y="227"/>
                    <a:pt x="109" y="233"/>
                    <a:pt x="124" y="233"/>
                  </a:cubicBezTo>
                  <a:cubicBezTo>
                    <a:pt x="133" y="233"/>
                    <a:pt x="133" y="233"/>
                    <a:pt x="133" y="233"/>
                  </a:cubicBezTo>
                  <a:cubicBezTo>
                    <a:pt x="129" y="229"/>
                    <a:pt x="129" y="229"/>
                    <a:pt x="129" y="229"/>
                  </a:cubicBezTo>
                  <a:cubicBezTo>
                    <a:pt x="124" y="224"/>
                    <a:pt x="124" y="216"/>
                    <a:pt x="129" y="212"/>
                  </a:cubicBezTo>
                  <a:cubicBezTo>
                    <a:pt x="134" y="207"/>
                    <a:pt x="142" y="207"/>
                    <a:pt x="147" y="212"/>
                  </a:cubicBezTo>
                  <a:cubicBezTo>
                    <a:pt x="168" y="233"/>
                    <a:pt x="168" y="233"/>
                    <a:pt x="168" y="233"/>
                  </a:cubicBezTo>
                  <a:cubicBezTo>
                    <a:pt x="173" y="233"/>
                    <a:pt x="173" y="233"/>
                    <a:pt x="173" y="233"/>
                  </a:cubicBezTo>
                  <a:cubicBezTo>
                    <a:pt x="183" y="233"/>
                    <a:pt x="192" y="231"/>
                    <a:pt x="201" y="227"/>
                  </a:cubicBezTo>
                  <a:cubicBezTo>
                    <a:pt x="187" y="213"/>
                    <a:pt x="187" y="213"/>
                    <a:pt x="187" y="213"/>
                  </a:cubicBezTo>
                  <a:cubicBezTo>
                    <a:pt x="182" y="208"/>
                    <a:pt x="182" y="200"/>
                    <a:pt x="187" y="195"/>
                  </a:cubicBezTo>
                  <a:cubicBezTo>
                    <a:pt x="192" y="190"/>
                    <a:pt x="200" y="190"/>
                    <a:pt x="205" y="195"/>
                  </a:cubicBezTo>
                  <a:cubicBezTo>
                    <a:pt x="222" y="212"/>
                    <a:pt x="222" y="212"/>
                    <a:pt x="222" y="212"/>
                  </a:cubicBezTo>
                  <a:cubicBezTo>
                    <a:pt x="231" y="202"/>
                    <a:pt x="231" y="202"/>
                    <a:pt x="231" y="202"/>
                  </a:cubicBezTo>
                  <a:cubicBezTo>
                    <a:pt x="235" y="198"/>
                    <a:pt x="237" y="191"/>
                    <a:pt x="235" y="185"/>
                  </a:cubicBezTo>
                  <a:cubicBezTo>
                    <a:pt x="163" y="114"/>
                    <a:pt x="163" y="114"/>
                    <a:pt x="163" y="114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29" y="147"/>
                    <a:pt x="88" y="147"/>
                    <a:pt x="62" y="122"/>
                  </a:cubicBezTo>
                  <a:cubicBezTo>
                    <a:pt x="50" y="110"/>
                    <a:pt x="50" y="91"/>
                    <a:pt x="61" y="78"/>
                  </a:cubicBez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13419" tIns="56709" rIns="113419" bIns="56709" numCol="1" anchor="t" anchorCtr="0" compatLnSpc="1">
              <a:prstTxWarp prst="textNoShape">
                <a:avLst/>
              </a:prstTxWarp>
            </a:bodyPr>
            <a:lstStyle/>
            <a:p>
              <a:endParaRPr lang="pt-BR" sz="3349"/>
            </a:p>
          </p:txBody>
        </p:sp>
      </p:grpSp>
      <p:sp>
        <p:nvSpPr>
          <p:cNvPr id="204" name="Freeform 56">
            <a:extLst>
              <a:ext uri="{FF2B5EF4-FFF2-40B4-BE49-F238E27FC236}">
                <a16:creationId xmlns:a16="http://schemas.microsoft.com/office/drawing/2014/main" id="{51575AF7-45AF-9BCF-40A1-0583AB48A0AA}"/>
              </a:ext>
            </a:extLst>
          </p:cNvPr>
          <p:cNvSpPr>
            <a:spLocks/>
          </p:cNvSpPr>
          <p:nvPr/>
        </p:nvSpPr>
        <p:spPr bwMode="auto">
          <a:xfrm>
            <a:off x="2391603" y="94617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sp>
        <p:nvSpPr>
          <p:cNvPr id="206" name="Freeform 56">
            <a:extLst>
              <a:ext uri="{FF2B5EF4-FFF2-40B4-BE49-F238E27FC236}">
                <a16:creationId xmlns:a16="http://schemas.microsoft.com/office/drawing/2014/main" id="{6EB2DCA9-04E5-5246-3F91-127ECBA4EC4B}"/>
              </a:ext>
            </a:extLst>
          </p:cNvPr>
          <p:cNvSpPr>
            <a:spLocks/>
          </p:cNvSpPr>
          <p:nvPr/>
        </p:nvSpPr>
        <p:spPr bwMode="auto">
          <a:xfrm>
            <a:off x="2421295" y="8365455"/>
            <a:ext cx="564784" cy="563314"/>
          </a:xfrm>
          <a:custGeom>
            <a:avLst/>
            <a:gdLst>
              <a:gd name="T0" fmla="*/ 192 w 384"/>
              <a:gd name="T1" fmla="*/ 0 h 383"/>
              <a:gd name="T2" fmla="*/ 238 w 384"/>
              <a:gd name="T3" fmla="*/ 80 h 383"/>
              <a:gd name="T4" fmla="*/ 327 w 384"/>
              <a:gd name="T5" fmla="*/ 56 h 383"/>
              <a:gd name="T6" fmla="*/ 303 w 384"/>
              <a:gd name="T7" fmla="*/ 146 h 383"/>
              <a:gd name="T8" fmla="*/ 384 w 384"/>
              <a:gd name="T9" fmla="*/ 192 h 383"/>
              <a:gd name="T10" fmla="*/ 303 w 384"/>
              <a:gd name="T11" fmla="*/ 238 h 383"/>
              <a:gd name="T12" fmla="*/ 327 w 384"/>
              <a:gd name="T13" fmla="*/ 327 h 383"/>
              <a:gd name="T14" fmla="*/ 238 w 384"/>
              <a:gd name="T15" fmla="*/ 304 h 383"/>
              <a:gd name="T16" fmla="*/ 192 w 384"/>
              <a:gd name="T17" fmla="*/ 383 h 383"/>
              <a:gd name="T18" fmla="*/ 146 w 384"/>
              <a:gd name="T19" fmla="*/ 304 h 383"/>
              <a:gd name="T20" fmla="*/ 56 w 384"/>
              <a:gd name="T21" fmla="*/ 327 h 383"/>
              <a:gd name="T22" fmla="*/ 80 w 384"/>
              <a:gd name="T23" fmla="*/ 238 h 383"/>
              <a:gd name="T24" fmla="*/ 0 w 384"/>
              <a:gd name="T25" fmla="*/ 192 h 383"/>
              <a:gd name="T26" fmla="*/ 80 w 384"/>
              <a:gd name="T27" fmla="*/ 146 h 383"/>
              <a:gd name="T28" fmla="*/ 56 w 384"/>
              <a:gd name="T29" fmla="*/ 56 h 383"/>
              <a:gd name="T30" fmla="*/ 146 w 384"/>
              <a:gd name="T31" fmla="*/ 80 h 383"/>
              <a:gd name="T32" fmla="*/ 192 w 384"/>
              <a:gd name="T33" fmla="*/ 0 h 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84" h="383">
                <a:moveTo>
                  <a:pt x="192" y="0"/>
                </a:moveTo>
                <a:lnTo>
                  <a:pt x="238" y="80"/>
                </a:lnTo>
                <a:lnTo>
                  <a:pt x="327" y="56"/>
                </a:lnTo>
                <a:lnTo>
                  <a:pt x="303" y="146"/>
                </a:lnTo>
                <a:lnTo>
                  <a:pt x="384" y="192"/>
                </a:lnTo>
                <a:lnTo>
                  <a:pt x="303" y="238"/>
                </a:lnTo>
                <a:lnTo>
                  <a:pt x="327" y="327"/>
                </a:lnTo>
                <a:lnTo>
                  <a:pt x="238" y="304"/>
                </a:lnTo>
                <a:lnTo>
                  <a:pt x="192" y="383"/>
                </a:lnTo>
                <a:lnTo>
                  <a:pt x="146" y="304"/>
                </a:lnTo>
                <a:lnTo>
                  <a:pt x="56" y="327"/>
                </a:lnTo>
                <a:lnTo>
                  <a:pt x="80" y="238"/>
                </a:lnTo>
                <a:lnTo>
                  <a:pt x="0" y="192"/>
                </a:lnTo>
                <a:lnTo>
                  <a:pt x="80" y="146"/>
                </a:lnTo>
                <a:lnTo>
                  <a:pt x="56" y="56"/>
                </a:lnTo>
                <a:lnTo>
                  <a:pt x="146" y="80"/>
                </a:lnTo>
                <a:lnTo>
                  <a:pt x="192" y="0"/>
                </a:lnTo>
                <a:close/>
              </a:path>
            </a:pathLst>
          </a:custGeom>
          <a:solidFill>
            <a:srgbClr val="00D000"/>
          </a:solidFill>
          <a:ln>
            <a:noFill/>
          </a:ln>
        </p:spPr>
        <p:txBody>
          <a:bodyPr vert="horz" wrap="square" lIns="113419" tIns="56709" rIns="113419" bIns="56709" numCol="1" anchor="t" anchorCtr="0" compatLnSpc="1">
            <a:prstTxWarp prst="textNoShape">
              <a:avLst/>
            </a:prstTxWarp>
          </a:bodyPr>
          <a:lstStyle/>
          <a:p>
            <a:endParaRPr lang="pt-BR" sz="3349"/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F28F514D-F921-D044-969A-67EFCACF56C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7" name="Imagem 6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FE7DB215-C659-CEFE-2730-5BDC3F868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6542" y="4785513"/>
            <a:ext cx="2775103" cy="2775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751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5C63E-906A-9872-4F3A-46155D442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4DD080F-7455-4B73-BF04-6098B419A1C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631BEC59-9D30-352E-EE0E-62347758F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10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189E0E03-2FC6-3F46-F310-D0E71E338B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A96B3B05-FEDF-4CCD-6F16-16CF447EE2EE}"/>
              </a:ext>
            </a:extLst>
          </p:cNvPr>
          <p:cNvSpPr txBox="1"/>
          <p:nvPr/>
        </p:nvSpPr>
        <p:spPr>
          <a:xfrm>
            <a:off x="1279315" y="1148516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CURSO DE CAPACITAÇÃO PROFISSIONAL – CCP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5CA57D9-4AF9-438B-74F0-F2C752EB90BF}"/>
              </a:ext>
            </a:extLst>
          </p:cNvPr>
          <p:cNvSpPr txBox="1">
            <a:spLocks/>
          </p:cNvSpPr>
          <p:nvPr/>
        </p:nvSpPr>
        <p:spPr>
          <a:xfrm>
            <a:off x="1279315" y="2035951"/>
            <a:ext cx="11312542" cy="495624"/>
          </a:xfrm>
          <a:prstGeom prst="rect">
            <a:avLst/>
          </a:prstGeom>
        </p:spPr>
        <p:txBody>
          <a:bodyPr vert="horz" lIns="138257" tIns="69129" rIns="138257" bIns="69129" rtlCol="0" anchor="ctr">
            <a:no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Parâmetros definidos: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E66C3AB-758F-7711-2A3C-CE5D1DDF97F4}"/>
              </a:ext>
            </a:extLst>
          </p:cNvPr>
          <p:cNvSpPr txBox="1"/>
          <p:nvPr/>
        </p:nvSpPr>
        <p:spPr>
          <a:xfrm>
            <a:off x="919275" y="2807532"/>
            <a:ext cx="12313368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67111" indent="-567111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Deverá contemplar, no mínimo, o conteúdo programático, no nível avançado, para a certificação de dirigentes e para o comitê de investimentos e o nível intermediário, para conselheiros;</a:t>
            </a:r>
          </a:p>
          <a:p>
            <a:pPr marL="567111" indent="-567111" algn="just"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567111" indent="-567111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 entidade certificadora definirá: os módulos do curso, a metodologia de ensino, os critérios de frequência mínima, aproveitamento mínimo nas avaliações de aprendizagem por módulo e a para avaliação final e outros critérios (avaliados pela Comissão para garantir qualidade dos cursos propostos);</a:t>
            </a:r>
          </a:p>
          <a:p>
            <a:pPr marL="567111" indent="-567111" algn="just"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567111" indent="-567111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 carga horária total não poderá ser inferior a 60h, 80h e 100h para os cursos de capacitação de conselheiros, dirigentes e comitê de investimentos, respectivamente.</a:t>
            </a:r>
            <a:endParaRPr lang="pt-BR" dirty="0">
              <a:latin typeface="Seaford" panose="00000500000000000000" pitchFamily="2" charset="0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3089A21A-4D41-5EA2-780B-B899127BED75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6F252A3-8F9A-6A4E-DD44-22DBC2A868A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608B2935-36E2-4199-3381-5330A6B31DE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C34DBF32-DA50-E711-9634-660532D0C4EE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FF2A95EE-F1A1-8461-6E39-D347FB092CB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46292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4D5ED1-5AD8-9D5F-B6A8-BB88DF32F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9032526-A157-BE9B-6747-D03B438C576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3427582A-2607-CBFA-D32F-413C812CA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5C1BC75D-F4B6-0CED-555C-C69CBA294A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1D9D40F-E669-E311-38F8-AA868640E8D4}"/>
              </a:ext>
            </a:extLst>
          </p:cNvPr>
          <p:cNvSpPr txBox="1"/>
          <p:nvPr/>
        </p:nvSpPr>
        <p:spPr>
          <a:xfrm>
            <a:off x="1279315" y="1148516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CURSO DE CAPACITAÇÃO PROFISSIONAL – CCP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68BC214-AD66-27C3-B87B-2312E3A84AE9}"/>
              </a:ext>
            </a:extLst>
          </p:cNvPr>
          <p:cNvSpPr txBox="1">
            <a:spLocks/>
          </p:cNvSpPr>
          <p:nvPr/>
        </p:nvSpPr>
        <p:spPr>
          <a:xfrm>
            <a:off x="1279315" y="2035951"/>
            <a:ext cx="11312542" cy="495624"/>
          </a:xfrm>
          <a:prstGeom prst="rect">
            <a:avLst/>
          </a:prstGeom>
        </p:spPr>
        <p:txBody>
          <a:bodyPr vert="horz" lIns="138257" tIns="69129" rIns="138257" bIns="69129" rtlCol="0" anchor="ctr">
            <a:no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Parâmetros definidos: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3A2B258-2B12-259D-0974-B5B82254EE1A}"/>
              </a:ext>
            </a:extLst>
          </p:cNvPr>
          <p:cNvSpPr txBox="1"/>
          <p:nvPr/>
        </p:nvSpPr>
        <p:spPr>
          <a:xfrm>
            <a:off x="919275" y="3191119"/>
            <a:ext cx="1231336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67111" indent="-567111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Emissão de certificado, no nível avançado (dirigente e comitê) e intermediário (conselheiros), com validade de 4 anos, para fins de comprovação do critério qualificação técnica e emissão do CRP.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 entidade poderá propor Curso Complementar para obter a certificação de dirigente avançado, se o profissional já for certificado em Comitê Avançado e vice-versa, permitindo obter as 2 certificações, no nível avançado, com carga horária e conteúdo programático mais reduzidos. </a:t>
            </a:r>
            <a:endParaRPr lang="pt-BR" dirty="0">
              <a:latin typeface="Seaford" panose="00000500000000000000" pitchFamily="2" charset="0"/>
            </a:endParaRPr>
          </a:p>
        </p:txBody>
      </p:sp>
      <p:grpSp>
        <p:nvGrpSpPr>
          <p:cNvPr id="8" name="Agrupar 7">
            <a:extLst>
              <a:ext uri="{FF2B5EF4-FFF2-40B4-BE49-F238E27FC236}">
                <a16:creationId xmlns:a16="http://schemas.microsoft.com/office/drawing/2014/main" id="{16F0067A-528C-3D2B-4C5D-2F69D3B6D59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4E08C37-814E-A5F9-327D-09B1429ACC3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0F1CD79-D4DD-41C6-5C30-D421063BA5D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3302969-F09F-6C52-5968-264870BE7E4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DBB94017-F31F-5F52-3168-43E1C5A9052E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5803990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CE6326-D347-348F-7671-76256193C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E733A5C-3880-C849-7A0C-A30F38C6CB6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F08A3609-C651-5B3A-360E-E195001E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2C7C5BB7-D755-1ABC-1523-EF6C279F9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A7809EFD-4504-9488-1800-9783BE433F9F}"/>
              </a:ext>
            </a:extLst>
          </p:cNvPr>
          <p:cNvSpPr txBox="1">
            <a:spLocks/>
          </p:cNvSpPr>
          <p:nvPr/>
        </p:nvSpPr>
        <p:spPr>
          <a:xfrm>
            <a:off x="1224558" y="1469862"/>
            <a:ext cx="11312542" cy="1132178"/>
          </a:xfrm>
          <a:prstGeom prst="rect">
            <a:avLst/>
          </a:prstGeom>
        </p:spPr>
        <p:txBody>
          <a:bodyPr vert="horz" lIns="138257" tIns="69129" rIns="138257" bIns="69129" rtlCol="0" anchor="ctr">
            <a:no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rgbClr val="992622"/>
                </a:solidFill>
              </a:rPr>
              <a:t>Como funciona o Curso de Capacitação Profissional-CCP?</a:t>
            </a:r>
            <a:endParaRPr lang="pt-BR" sz="3600" b="1" dirty="0">
              <a:solidFill>
                <a:srgbClr val="992622"/>
              </a:solidFill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BD4364E-4B6D-D951-3859-8127030F0567}"/>
              </a:ext>
            </a:extLst>
          </p:cNvPr>
          <p:cNvSpPr txBox="1"/>
          <p:nvPr/>
        </p:nvSpPr>
        <p:spPr>
          <a:xfrm>
            <a:off x="1224558" y="3009293"/>
            <a:ext cx="117373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Curso por módulos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 cada módulo o profissional faz a avaliação de aprendizagem, atingindo 70% passa para o próximo módulo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b="1" dirty="0">
                <a:latin typeface="Seaford" panose="00000500000000000000" pitchFamily="2" charset="0"/>
              </a:rPr>
              <a:t>Ao final do curso, passando com aprovação por todos os módulos, o profissional terá a certificação avançada para dirigente ou comitê, e intermediária para os conselhos dependendo do curso que fez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b="1" dirty="0">
              <a:latin typeface="Seaford" panose="00000500000000000000" pitchFamily="2" charset="0"/>
            </a:endParaRPr>
          </a:p>
          <a:p>
            <a:pPr algn="just"/>
            <a:r>
              <a:rPr lang="pt-BR" sz="2800" b="1" dirty="0">
                <a:solidFill>
                  <a:srgbClr val="992622"/>
                </a:solidFill>
                <a:latin typeface="Seaford" panose="00000500000000000000" pitchFamily="2" charset="0"/>
              </a:rPr>
              <a:t>Atenção!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Trata-se de curso específico, não se confunde com as pós graduação das entidades credenciadas</a:t>
            </a:r>
          </a:p>
          <a:p>
            <a:endParaRPr lang="pt-BR" sz="2800" dirty="0">
              <a:latin typeface="Seaford" panose="00000500000000000000" pitchFamily="2" charset="0"/>
            </a:endParaRP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81F3C61D-0F8E-9B57-FD75-E2E542B30A3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53732A0B-BE1A-9762-5FD2-ECEE8EA4C80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761841B-BCB4-9D77-8E56-2548845D4183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5B1348D5-69B3-20A7-BA76-E9FA9CD04BE7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A3A9C746-7B18-3711-6DB0-8C469A7E2B5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935106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F791E-0706-9AB1-D9FA-69CE7C29F0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6F564A6-1D62-7CE1-BF21-10B2E2D593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9DF2F120-E06C-67D1-FB75-5A608ADD3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2771" y="8464835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sz="2200" b="1" smtClean="0">
                <a:latin typeface="Seaford" panose="00000500000000000000" pitchFamily="2" charset="0"/>
              </a:rPr>
              <a:pPr>
                <a:defRPr/>
              </a:pPr>
              <a:t>13</a:t>
            </a:fld>
            <a:endParaRPr lang="pt-BR" sz="2200" b="1" dirty="0">
              <a:latin typeface="Seafor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4D7CBC74-1FCC-CAE9-8E90-B86C81A2AB2B}"/>
              </a:ext>
            </a:extLst>
          </p:cNvPr>
          <p:cNvSpPr txBox="1"/>
          <p:nvPr/>
        </p:nvSpPr>
        <p:spPr>
          <a:xfrm>
            <a:off x="1224558" y="608588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CURSO DE ATUALIZAÇÃO PROFISSIONAL – CAP</a:t>
            </a:r>
          </a:p>
        </p:txBody>
      </p:sp>
      <p:sp>
        <p:nvSpPr>
          <p:cNvPr id="6" name="Retângulo: Cantos Arredondados 5">
            <a:extLst>
              <a:ext uri="{FF2B5EF4-FFF2-40B4-BE49-F238E27FC236}">
                <a16:creationId xmlns:a16="http://schemas.microsoft.com/office/drawing/2014/main" id="{E0C49F79-BD39-13DF-97DD-EC1475E1D87F}"/>
              </a:ext>
            </a:extLst>
          </p:cNvPr>
          <p:cNvSpPr/>
          <p:nvPr/>
        </p:nvSpPr>
        <p:spPr>
          <a:xfrm>
            <a:off x="1415152" y="1613506"/>
            <a:ext cx="3240360" cy="97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OBJETIVO</a:t>
            </a:r>
          </a:p>
        </p:txBody>
      </p:sp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F8B1355B-A1B3-B253-EA2C-04DF20AAA813}"/>
              </a:ext>
            </a:extLst>
          </p:cNvPr>
          <p:cNvSpPr/>
          <p:nvPr/>
        </p:nvSpPr>
        <p:spPr>
          <a:xfrm>
            <a:off x="1456319" y="2961508"/>
            <a:ext cx="3240360" cy="97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RENOVAÇÃO DA CERTIFICAÇÃO</a:t>
            </a: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321FC759-DACD-5EF6-75A4-C2E8526E4BC9}"/>
              </a:ext>
            </a:extLst>
          </p:cNvPr>
          <p:cNvSpPr/>
          <p:nvPr/>
        </p:nvSpPr>
        <p:spPr>
          <a:xfrm>
            <a:off x="1415152" y="5911892"/>
            <a:ext cx="324036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</a:rPr>
              <a:t>CONDIÇÕES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EA8E73E-CD07-009D-0DAB-0397AE93B83F}"/>
              </a:ext>
            </a:extLst>
          </p:cNvPr>
          <p:cNvSpPr/>
          <p:nvPr/>
        </p:nvSpPr>
        <p:spPr>
          <a:xfrm>
            <a:off x="4968975" y="1600417"/>
            <a:ext cx="8280920" cy="9720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Atualização e Aperfeiçoamento de competências obtidas de certificação anterior: CPR, CPT, CCP 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E225F71-CD3D-6977-7412-345DBB2314BD}"/>
              </a:ext>
            </a:extLst>
          </p:cNvPr>
          <p:cNvSpPr/>
          <p:nvPr/>
        </p:nvSpPr>
        <p:spPr>
          <a:xfrm>
            <a:off x="4933568" y="2961508"/>
            <a:ext cx="8280920" cy="97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Sempre no mesmo nível anteriormente obtido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B688B7B6-893C-6504-6DD0-506412810296}"/>
              </a:ext>
            </a:extLst>
          </p:cNvPr>
          <p:cNvSpPr/>
          <p:nvPr/>
        </p:nvSpPr>
        <p:spPr>
          <a:xfrm>
            <a:off x="4968975" y="4254808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Realizada junto à entidade certificadora credenciada para realizar o CCP</a:t>
            </a:r>
          </a:p>
        </p:txBody>
      </p:sp>
      <p:sp>
        <p:nvSpPr>
          <p:cNvPr id="12" name="Retângulo: Cantos Arredondados 11">
            <a:extLst>
              <a:ext uri="{FF2B5EF4-FFF2-40B4-BE49-F238E27FC236}">
                <a16:creationId xmlns:a16="http://schemas.microsoft.com/office/drawing/2014/main" id="{09C751B2-FA89-FF64-C818-EBF9F871C1F1}"/>
              </a:ext>
            </a:extLst>
          </p:cNvPr>
          <p:cNvSpPr/>
          <p:nvPr/>
        </p:nvSpPr>
        <p:spPr>
          <a:xfrm>
            <a:off x="4986753" y="5425892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Poderá realizar a qualquer momento, devendo concluir o curso, com êxito, antes de vencimento do certificado anteriormente obtido</a:t>
            </a:r>
          </a:p>
        </p:txBody>
      </p:sp>
      <p:sp>
        <p:nvSpPr>
          <p:cNvPr id="13" name="Retângulo: Cantos Arredondados 12">
            <a:extLst>
              <a:ext uri="{FF2B5EF4-FFF2-40B4-BE49-F238E27FC236}">
                <a16:creationId xmlns:a16="http://schemas.microsoft.com/office/drawing/2014/main" id="{A6DF6D66-5785-AD6B-A80E-7F5068AFB279}"/>
              </a:ext>
            </a:extLst>
          </p:cNvPr>
          <p:cNvSpPr/>
          <p:nvPr/>
        </p:nvSpPr>
        <p:spPr>
          <a:xfrm>
            <a:off x="4986753" y="6641378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Deverá atender os critérios definidos pela entidade certificadora, a exemplo do CCP</a:t>
            </a:r>
          </a:p>
        </p:txBody>
      </p:sp>
      <p:sp>
        <p:nvSpPr>
          <p:cNvPr id="14" name="Retângulo: Cantos Arredondados 13">
            <a:extLst>
              <a:ext uri="{FF2B5EF4-FFF2-40B4-BE49-F238E27FC236}">
                <a16:creationId xmlns:a16="http://schemas.microsoft.com/office/drawing/2014/main" id="{3DFD79E2-86CE-D8A3-71A9-E5054809146D}"/>
              </a:ext>
            </a:extLst>
          </p:cNvPr>
          <p:cNvSpPr/>
          <p:nvPr/>
        </p:nvSpPr>
        <p:spPr>
          <a:xfrm>
            <a:off x="4986753" y="7769253"/>
            <a:ext cx="8280920" cy="9720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pt-BR" sz="2200" dirty="0">
                <a:solidFill>
                  <a:schemeClr val="tx1"/>
                </a:solidFill>
                <a:latin typeface="Seaford" panose="00000500000000000000" pitchFamily="2" charset="0"/>
              </a:rPr>
              <a:t>Mesmo conteúdo programático do CCP,  que poderá ser reduzido pela certificadora, devendo corresponder, no mínimo, a 50% do CCP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5439E775-64C1-C14F-47F0-46661F5DDEB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B7A4071E-2792-B5ED-3E03-543E1F27CEF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B093F2C0-D5AB-594A-30BB-FCAA1E163FA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98D805B0-F32C-1CEF-C14F-B8C3D84D3CF0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F927F0D6-0007-4C8E-86D6-6889F24B4D6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868585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FD09D-2E1C-A814-834D-B9195CD85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4E76A79B-1330-DDBF-8D79-52E55904370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39D9360-4AEC-EFFF-C560-35AC6145B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C03B81FC-D2CA-F687-EC56-E359D9B529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F3F2D431-1227-F414-40F3-FD33B3490517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F22F1CA7-D1DA-8EF6-14D1-FEEA1324949C}"/>
              </a:ext>
            </a:extLst>
          </p:cNvPr>
          <p:cNvSpPr txBox="1"/>
          <p:nvPr/>
        </p:nvSpPr>
        <p:spPr>
          <a:xfrm>
            <a:off x="638768" y="2093823"/>
            <a:ext cx="12251085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Renovação da certificação no mesmo nível  sem a necessidade de fazer nova prova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profissional deverá  fazer sua adesão ao PQC de entidade certificadora, reconhecido pela Comissão de Certificação dos Profissionais dos RPPS, até 3 (três) meses antes do vencimento da validade de sua certificação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aford" panose="00000500000000000000" pitchFamily="2" charset="0"/>
              </a:rPr>
              <a:t>prestar as informações solicitadas, especialmente, as atividades relacionadas à produção acadêmica, participação periódica em cursos presenciais ou educação à distância e em eventos presenciais de capacitação e atualização, realizadas nos 3 (três) anos civis seguintes à data de emissão do certificado</a:t>
            </a:r>
          </a:p>
          <a:p>
            <a:pPr marL="457200" indent="-4572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3000" b="1" dirty="0">
                <a:latin typeface="Seaford" panose="00000500000000000000" pitchFamily="2" charset="0"/>
              </a:rPr>
              <a:t>Os cursos e eventos deverão contemplar os conteúdos programáticos das respectivas certificações.</a:t>
            </a:r>
            <a:endParaRPr lang="pt-BR" sz="3000" dirty="0">
              <a:latin typeface="Seaford" panose="00000500000000000000" pitchFamily="2" charset="0"/>
            </a:endParaRP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C086B93A-C5E8-3976-A40D-6CA2FB0DE88E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F49C4B09-0F5A-68C9-19AD-EAF21BE159BB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E799B04-645F-6DD0-7AE1-00CE0672FA3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3457597F-C96E-FF27-E910-70F2874F3DD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73C08B9B-5705-EF93-E8C6-1117E106185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8307494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B63C3-8964-0406-9CBF-4CA927A81A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1916076-A4A3-F3DE-CC56-B7B69641BE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8033C1F2-BF47-5762-C956-90B986333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B3FD1A1B-007B-A53C-955A-825C6EFD77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6383D75-ED8C-C45C-5129-B90EFB474230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30F7EB7-C413-258E-A976-F485C75E221E}"/>
              </a:ext>
            </a:extLst>
          </p:cNvPr>
          <p:cNvSpPr txBox="1"/>
          <p:nvPr/>
        </p:nvSpPr>
        <p:spPr>
          <a:xfrm>
            <a:off x="472578" y="1989758"/>
            <a:ext cx="12242944" cy="855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481" b="1" dirty="0">
                <a:solidFill>
                  <a:srgbClr val="992622"/>
                </a:solidFill>
                <a:latin typeface="Seaford" panose="00000500000000000000" pitchFamily="2" charset="0"/>
              </a:rPr>
              <a:t>No tocante à comprovação de participação em eventos presenciais de capacitação e atualização, quais participações e áreas de conhecimento deverão ser contempladas?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3A65A2FA-3A72-A630-F781-AB5BFE052A53}"/>
              </a:ext>
            </a:extLst>
          </p:cNvPr>
          <p:cNvSpPr txBox="1"/>
          <p:nvPr/>
        </p:nvSpPr>
        <p:spPr>
          <a:xfrm>
            <a:off x="472578" y="3104700"/>
            <a:ext cx="13490553" cy="46144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481" dirty="0">
                <a:latin typeface="Seaford" panose="00000500000000000000" pitchFamily="2" charset="0"/>
              </a:rPr>
              <a:t>As participações contemplam </a:t>
            </a:r>
            <a:r>
              <a:rPr lang="pt-BR" sz="2481" b="1" dirty="0">
                <a:latin typeface="Seaford" panose="00000500000000000000" pitchFamily="2" charset="0"/>
              </a:rPr>
              <a:t>congressos, seminários, cursos, encontros, workshop, fóruns, palestras e visitas técnicas, relacionadas às grandes áreas de atuação do RPPS</a:t>
            </a:r>
            <a:r>
              <a:rPr lang="pt-BR" sz="2481" dirty="0">
                <a:latin typeface="Seaford" panose="00000500000000000000" pitchFamily="2" charset="0"/>
              </a:rPr>
              <a:t> (administrativa, arrecadação, atendimento, atuarial, benefícios, compensação previdenciária, financeira, investimentos, jurídica e tecnologia da informação), além de sua </a:t>
            </a:r>
            <a:r>
              <a:rPr lang="pt-BR" sz="2481" b="1" dirty="0">
                <a:latin typeface="Seaford" panose="00000500000000000000" pitchFamily="2" charset="0"/>
              </a:rPr>
              <a:t>compatibilidade com os conteúdos programáticos da respectiva certificação (SRPC)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481" dirty="0">
                <a:latin typeface="Seaford" panose="00000500000000000000" pitchFamily="2" charset="0"/>
              </a:rPr>
              <a:t>Para comprovação das atividades realizadas, o profissional deverá apresentar o respectivo </a:t>
            </a:r>
            <a:r>
              <a:rPr lang="pt-BR" sz="2481" b="1" dirty="0">
                <a:latin typeface="Seaford" panose="00000500000000000000" pitchFamily="2" charset="0"/>
              </a:rPr>
              <a:t>documento comprobatório </a:t>
            </a:r>
            <a:r>
              <a:rPr lang="pt-BR" sz="2481" dirty="0">
                <a:latin typeface="Seaford" panose="00000500000000000000" pitchFamily="2" charset="0"/>
              </a:rPr>
              <a:t>de sua participação, com o </a:t>
            </a:r>
            <a:r>
              <a:rPr lang="pt-BR" sz="2481" b="1" dirty="0">
                <a:latin typeface="Seaford" panose="00000500000000000000" pitchFamily="2" charset="0"/>
              </a:rPr>
              <a:t>registro da carga-horária total</a:t>
            </a:r>
            <a:r>
              <a:rPr lang="pt-BR" sz="2481" dirty="0">
                <a:latin typeface="Seaford" panose="00000500000000000000" pitchFamily="2" charset="0"/>
              </a:rPr>
              <a:t>, a indicação de </a:t>
            </a:r>
            <a:r>
              <a:rPr lang="pt-BR" sz="2481" b="1" dirty="0">
                <a:latin typeface="Seaford" panose="00000500000000000000" pitchFamily="2" charset="0"/>
              </a:rPr>
              <a:t>frequência e o respectivo conteúdo programático</a:t>
            </a:r>
            <a:r>
              <a:rPr lang="pt-BR" sz="2481" dirty="0">
                <a:latin typeface="Seaford" panose="00000500000000000000" pitchFamily="2" charset="0"/>
              </a:rPr>
              <a:t>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20F73612-4041-D45B-B64B-5FA8137D21B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33FC0F1-095E-3147-1EB5-729EB0742A0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532C30C-979D-7D0A-DB0F-1EDFBCECDE0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9DE73EAD-145D-2E5C-A3E4-789F3B1FA42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F327BFF9-E0D2-559B-E873-898BB1CA5190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9620712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C8EBF6-AD46-BEDF-6DAE-DF2219140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F9EDC7EA-EFBB-0E9B-3E9B-A0D2C624760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13C96A44-2253-38D7-421D-D9B7D4ACD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DDE1FDBD-4E09-4E9A-36C5-5E70EC9236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5B8EC29-B85B-21F0-D3B0-B958DBAA1802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FF9E157-53AE-C988-ACB4-20AE47C3B66E}"/>
              </a:ext>
            </a:extLst>
          </p:cNvPr>
          <p:cNvSpPr txBox="1"/>
          <p:nvPr/>
        </p:nvSpPr>
        <p:spPr>
          <a:xfrm>
            <a:off x="647038" y="2292208"/>
            <a:ext cx="13753228" cy="4673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O profissional deverá cumprir 30 créditos anuais que não são acumuláveis, devendo constar pelo menos 10 horas em eventos presenciais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977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As produções autorais relacionadas à edição de livros, artigos e demais produções devem tratar do assunto “Previdência Social”, ter relação com as grandes áreas de atuação do RPPS ou de quaisquer dos temas ou subtemas dos conteúdos programáticos das provas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977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Visita técnica – declaração emitida pelo órgão em que fez a visita conforme modelo no portal 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9F5F9FDE-2D38-2EE0-8675-0238E96B34E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0B4131A-912E-4B85-02EE-A35866EC90A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91A3CAA-8724-6786-42DE-1A839B36FB9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00060FE-7D88-9F35-6843-479A5B3BAF3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DF8D8B8F-B3D3-FD4B-3B07-C60D86C70684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145753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8BF068-9311-48A5-B5CA-AD8B1EAB96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1E3F69E-8067-2F3A-8841-8B081A55537C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661C1A92-7297-8C14-CE25-8B582C1AF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17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C334BB9B-C8A6-1A43-3C87-BB473261D9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7BA4CA9D-B149-AA6C-8883-56F02DA985C0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23FD39F-0B00-3FEE-949B-4360DE8AA7E3}"/>
              </a:ext>
            </a:extLst>
          </p:cNvPr>
          <p:cNvSpPr txBox="1"/>
          <p:nvPr/>
        </p:nvSpPr>
        <p:spPr>
          <a:xfrm>
            <a:off x="647038" y="2292209"/>
            <a:ext cx="13043178" cy="46737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Qualquer outro evento de que o profissional tenha participado e que julgue relevante para o exercício de suas atividades poderá ser objeto para fins de pleito junto à entidade certificadora.( deverá ser avaliado pela entidade certificadora)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977" dirty="0">
              <a:latin typeface="Seaford" panose="00000500000000000000" pitchFamily="2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Ainda que determinada instituição não esteja divulgada no site da entidade certificadora, essa poderá aceitar ou recusar determinada atividade apresentada, conforme parâmetros aqui citados, devendo, de imediato, atualizar seu site.</a:t>
            </a:r>
          </a:p>
          <a:p>
            <a:pPr algn="just"/>
            <a:endParaRPr lang="pt-BR" sz="2977" dirty="0"/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91CB14D1-94C3-E5B2-6294-08CE13DB1C6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1FB67842-A298-5BA1-1C2B-100389F6F32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2F90B82-2FB4-82F0-CA50-BCC6FD80F9F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7E85A856-476C-A002-5555-3E7731EF3D79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4615D05C-7FE7-36E3-D3BC-4980F863215D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745632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1867B-0E5D-ADE1-17B8-CD5A44DCD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2794B5F-7CAD-9F2E-3023-1724D20DCE2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69D60788-E760-EC8F-3A6C-30B26D770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18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72B41950-E8C7-9C31-09D1-2A1F8996D0A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9831CB17-4B2D-3F85-B659-7695EB86212A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97E9342A-7AA0-53E3-5827-00A67EBC6EF7}"/>
              </a:ext>
            </a:extLst>
          </p:cNvPr>
          <p:cNvSpPr txBox="1"/>
          <p:nvPr/>
        </p:nvSpPr>
        <p:spPr>
          <a:xfrm>
            <a:off x="869545" y="2679552"/>
            <a:ext cx="12866748" cy="34356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Para os eventos (visitas técnicas e similares presenciais, congressos, seminários e equivalentes presenciais, cursos, encontros, workshop, fóruns e palestras presenciais) não há limite anual de créditos, podendo o profissional acumular os 30 (trinta) créditos em um desses eventos ou no conjunto desses eventos. 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3B73F071-E21A-224D-E823-4BD06FB08756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5E0B5032-402D-9D9F-94E8-8380931D9E5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C81C58AB-DB7D-5536-EE31-A870D94CBAA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A0EB0077-2965-92B3-F8AE-E004ECE0910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DA4DFC4E-3DF7-0BE3-CA26-4F0FA690C1C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5532234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A8041-88CA-C2AB-E049-B7D2857E0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5727E1A-FAB1-8971-0681-BA74674C7FD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D3169CF2-BF0F-9D5E-D275-935195F32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19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178ED727-B181-2DD3-CAFA-9B6D0ADE7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D807F1CC-1E42-5FAD-62BB-990A40F73D0E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2B188D6D-C113-B319-B2FA-49412E365307}"/>
              </a:ext>
            </a:extLst>
          </p:cNvPr>
          <p:cNvSpPr txBox="1"/>
          <p:nvPr/>
        </p:nvSpPr>
        <p:spPr>
          <a:xfrm>
            <a:off x="869545" y="2679552"/>
            <a:ext cx="12866748" cy="48320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2977" dirty="0">
                <a:latin typeface="Seaford" panose="00000500000000000000" pitchFamily="2" charset="0"/>
              </a:rPr>
              <a:t>Na hipótese de atuação do profissional certificado como palestrante nos eventos de RPPS, o crédito obtido por cada hora na atividade será acrescido do percentual de 50% (cinquenta por cento), aplicável, também, nas situações de atuação como professor de curso de pós-graduação ou curso de extensão universitária, em disciplinas que tenham relação com o assunto “Previdência Social” ou com as grandes áreas de atuação do RPPS ou de quaisquer dos temas dos conteúdos programáticos da certificação .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435E0B3A-A56B-8F15-01B4-08288ABCA099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A62B7A6-CECE-A87B-2B30-F3F091CB278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5B06C0A2-9402-7F5D-0C86-CD7E69B5AD7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6C08DE09-90F3-AB83-BEB2-0DD9A205558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372E43B-1C92-A8C7-C9B7-6377D4AAE83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992614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0416F-B201-9333-6E70-E7746D821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91D23611-1AC4-3641-6810-B0437EE5E09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9C3D8C1B-5D3C-3EC3-7D20-72F64939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0895DA45-475A-6BE2-8F0E-039A5406C4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4822" y="-23413"/>
            <a:ext cx="3240360" cy="324036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510DB1E6-C509-AF21-46D2-837AD17D0C6C}"/>
              </a:ext>
            </a:extLst>
          </p:cNvPr>
          <p:cNvSpPr txBox="1"/>
          <p:nvPr/>
        </p:nvSpPr>
        <p:spPr>
          <a:xfrm>
            <a:off x="4733183" y="4864656"/>
            <a:ext cx="25118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992622"/>
                </a:solidFill>
              </a:rPr>
              <a:t>31/07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1ADB65F1-2F4D-17D4-198F-3CBF13BAE74E}"/>
              </a:ext>
            </a:extLst>
          </p:cNvPr>
          <p:cNvSpPr txBox="1"/>
          <p:nvPr/>
        </p:nvSpPr>
        <p:spPr>
          <a:xfrm>
            <a:off x="8137326" y="3818216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rgbClr val="362D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Agora as certidões são </a:t>
            </a: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renovadas</a:t>
            </a:r>
            <a:r>
              <a:rPr lang="pt-BR" sz="3600" b="1" dirty="0">
                <a:solidFill>
                  <a:srgbClr val="362D2C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 </a:t>
            </a: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cada 4 anos</a:t>
            </a:r>
          </a:p>
        </p:txBody>
      </p:sp>
      <p:pic>
        <p:nvPicPr>
          <p:cNvPr id="12" name="Gráfico 11" descr="Calendário diário estrutura de tópicos">
            <a:extLst>
              <a:ext uri="{FF2B5EF4-FFF2-40B4-BE49-F238E27FC236}">
                <a16:creationId xmlns:a16="http://schemas.microsoft.com/office/drawing/2014/main" id="{F2807BEA-8AB4-2A3A-ED66-13CE83536DED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361515" y="4532765"/>
            <a:ext cx="1371668" cy="1371668"/>
          </a:xfrm>
          <a:prstGeom prst="rect">
            <a:avLst/>
          </a:prstGeom>
        </p:spPr>
      </p:pic>
      <p:sp>
        <p:nvSpPr>
          <p:cNvPr id="13" name="Título 1">
            <a:extLst>
              <a:ext uri="{FF2B5EF4-FFF2-40B4-BE49-F238E27FC236}">
                <a16:creationId xmlns:a16="http://schemas.microsoft.com/office/drawing/2014/main" id="{98E48E81-FDC9-7501-A890-2D7BA32D0B87}"/>
              </a:ext>
            </a:extLst>
          </p:cNvPr>
          <p:cNvSpPr txBox="1">
            <a:spLocks/>
          </p:cNvSpPr>
          <p:nvPr/>
        </p:nvSpPr>
        <p:spPr>
          <a:xfrm>
            <a:off x="2160662" y="3352562"/>
            <a:ext cx="5184576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Próximo batimento</a:t>
            </a:r>
            <a:endParaRPr lang="pt-BR" sz="3600" dirty="0"/>
          </a:p>
        </p:txBody>
      </p:sp>
      <p:pic>
        <p:nvPicPr>
          <p:cNvPr id="15" name="Gráfico 14" descr="Megafone1 estrutura de tópicos">
            <a:extLst>
              <a:ext uri="{FF2B5EF4-FFF2-40B4-BE49-F238E27FC236}">
                <a16:creationId xmlns:a16="http://schemas.microsoft.com/office/drawing/2014/main" id="{CAD1E494-BD36-7264-0207-3DD324D4DDB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76644" y="5532126"/>
            <a:ext cx="2205968" cy="2205968"/>
          </a:xfrm>
          <a:prstGeom prst="rect">
            <a:avLst/>
          </a:prstGeom>
        </p:spPr>
      </p:pic>
      <p:grpSp>
        <p:nvGrpSpPr>
          <p:cNvPr id="5" name="Agrupar 4">
            <a:extLst>
              <a:ext uri="{FF2B5EF4-FFF2-40B4-BE49-F238E27FC236}">
                <a16:creationId xmlns:a16="http://schemas.microsoft.com/office/drawing/2014/main" id="{8946D88F-A8AA-0259-AE80-B0F0785D5E22}"/>
              </a:ext>
            </a:extLst>
          </p:cNvPr>
          <p:cNvGrpSpPr/>
          <p:nvPr/>
        </p:nvGrpSpPr>
        <p:grpSpPr>
          <a:xfrm>
            <a:off x="0" y="72793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480B6C26-B144-8F22-1B32-191D63D13CF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0BDE6AED-9CF9-4706-F420-6BA1824528F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52351335-646A-4EDB-85F8-59DD3622A4C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F3F21A2C-17DF-A088-2667-53B032C4B05A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537125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3B9F3-3B8B-F4A7-06FA-43D85569A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E11CB7EA-E1F0-2EE5-3B3E-00C78503BF8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9F8A5499-8E14-39DD-F3EB-7286B65DE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20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EA7FF813-6E65-F363-8C16-EAAB78008244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QUALIFICAÇÃO CONTINUADA</a:t>
            </a:r>
          </a:p>
        </p:txBody>
      </p: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63952698-2F7B-5B63-D42E-5FFFCD877D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827890"/>
              </p:ext>
            </p:extLst>
          </p:nvPr>
        </p:nvGraphicFramePr>
        <p:xfrm>
          <a:off x="1210198" y="2722289"/>
          <a:ext cx="12702128" cy="54864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645345">
                  <a:extLst>
                    <a:ext uri="{9D8B030D-6E8A-4147-A177-3AD203B41FA5}">
                      <a16:colId xmlns:a16="http://schemas.microsoft.com/office/drawing/2014/main" val="2773266000"/>
                    </a:ext>
                  </a:extLst>
                </a:gridCol>
                <a:gridCol w="3672408">
                  <a:extLst>
                    <a:ext uri="{9D8B030D-6E8A-4147-A177-3AD203B41FA5}">
                      <a16:colId xmlns:a16="http://schemas.microsoft.com/office/drawing/2014/main" val="1528569268"/>
                    </a:ext>
                  </a:extLst>
                </a:gridCol>
                <a:gridCol w="3384375">
                  <a:extLst>
                    <a:ext uri="{9D8B030D-6E8A-4147-A177-3AD203B41FA5}">
                      <a16:colId xmlns:a16="http://schemas.microsoft.com/office/drawing/2014/main" val="2477021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Seaford" panose="00000500000000000000" pitchFamily="2" charset="0"/>
                        </a:rPr>
                        <a:t>EVENTOS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Seaford" panose="00000500000000000000" pitchFamily="2" charset="0"/>
                        </a:rPr>
                        <a:t>QUANTIDADE MÍNIMA DE HORAS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Seaford" panose="00000500000000000000" pitchFamily="2" charset="0"/>
                        </a:rPr>
                        <a:t>CRÉDITO POR HORA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0734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Seaford" panose="00000500000000000000" pitchFamily="2" charset="0"/>
                        </a:rPr>
                        <a:t>Disciplinas de curso de graduação e pós-graduação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9455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Seaford" panose="00000500000000000000" pitchFamily="2" charset="0"/>
                        </a:rPr>
                        <a:t>Cursos livres e de extensão universitária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1247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Seaford" panose="00000500000000000000" pitchFamily="2" charset="0"/>
                        </a:rPr>
                        <a:t>Visitas técnicas e similares presenciais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391931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Seaford" panose="00000500000000000000" pitchFamily="2" charset="0"/>
                        </a:rPr>
                        <a:t>Congressos, seminários e equivalentes presenciais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1766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pt-BR" dirty="0">
                          <a:latin typeface="Seaford" panose="00000500000000000000" pitchFamily="2" charset="0"/>
                        </a:rPr>
                        <a:t>Cursos, encontros, workshop, fórum e palestras presenciais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latin typeface="Seaford" panose="00000500000000000000" pitchFamily="2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82578276"/>
                  </a:ext>
                </a:extLst>
              </a:tr>
            </a:tbl>
          </a:graphicData>
        </a:graphic>
      </p:graphicFrame>
      <p:sp>
        <p:nvSpPr>
          <p:cNvPr id="8" name="CaixaDeTexto 7">
            <a:extLst>
              <a:ext uri="{FF2B5EF4-FFF2-40B4-BE49-F238E27FC236}">
                <a16:creationId xmlns:a16="http://schemas.microsoft.com/office/drawing/2014/main" id="{7CD47A6C-C4BF-A51C-3C06-3CF5D198BD5B}"/>
              </a:ext>
            </a:extLst>
          </p:cNvPr>
          <p:cNvSpPr txBox="1"/>
          <p:nvPr/>
        </p:nvSpPr>
        <p:spPr>
          <a:xfrm>
            <a:off x="4788954" y="1964439"/>
            <a:ext cx="554461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200" b="1" dirty="0">
                <a:latin typeface="Seaford" panose="00000500000000000000" pitchFamily="2" charset="0"/>
              </a:rPr>
              <a:t>Pontuação das atividades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1182801D-5E78-CF27-C7D0-EEC31C47C35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12CC4C2E-7924-7FCD-9F5D-0E3F26913EA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32C1C875-FCB0-B3E8-22F2-617B3A40F49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5B2B2E3F-8A63-B51E-FE47-43619E2F37B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23C5AE74-421C-681E-7AC0-94990EC7CB16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247687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21B92-BECE-3274-0E08-709BB9DC4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92D18250-9BC7-CC0A-6116-B4D6592E430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3F9AF8B3-3444-6EC1-2BD1-61ABA16D5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21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A5CE89CD-2BCE-619C-CD2B-F821BCF287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64075639-3E63-CEB5-B746-590DD11FE624}"/>
              </a:ext>
            </a:extLst>
          </p:cNvPr>
          <p:cNvSpPr txBox="1"/>
          <p:nvPr/>
        </p:nvSpPr>
        <p:spPr>
          <a:xfrm>
            <a:off x="1277299" y="1007889"/>
            <a:ext cx="11593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Vem aí a versão 2.0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E773FE92-119E-DC9D-3BF5-D339FBBF8B0B}"/>
              </a:ext>
            </a:extLst>
          </p:cNvPr>
          <p:cNvSpPr txBox="1"/>
          <p:nvPr/>
        </p:nvSpPr>
        <p:spPr>
          <a:xfrm>
            <a:off x="869545" y="2679552"/>
            <a:ext cx="12866748" cy="3456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Esclarecimentos na redação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Versão mais clara e adaptada a resolução 5272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t-BR" sz="4000" dirty="0">
                <a:latin typeface="Seaford" panose="00000500000000000000" pitchFamily="2" charset="0"/>
              </a:rPr>
              <a:t>Maior controle das entidades certificadoras.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2977" dirty="0">
              <a:latin typeface="Seaford" panose="00000500000000000000" pitchFamily="2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EDBB874B-08D2-3202-B3EA-2D577C50EB6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D9703CEC-BCC6-C35E-A474-67B1E63605C0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B4C720FF-B105-21EC-398C-55D7B580B013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637DB98-DF1D-9D6F-10E0-D193ABCC2F86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855D88AA-9BC6-B93E-1AB7-9C97BEDDE60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6827244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2FE58-D7C8-B592-EEB4-1720496B26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75B39CF-3A90-0A9A-6488-659183B340A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424CC237-041C-BD06-B128-5DC807BB3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22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93EE329B-675F-61AF-D76C-62C2ABAB1E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0317EAEB-777A-B242-F89E-1E3D8FB20D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719" y="1285834"/>
            <a:ext cx="6707415" cy="6500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AA055A75-E360-316E-4832-C30591E7D8E5}"/>
              </a:ext>
            </a:extLst>
          </p:cNvPr>
          <p:cNvSpPr txBox="1"/>
          <p:nvPr/>
        </p:nvSpPr>
        <p:spPr>
          <a:xfrm>
            <a:off x="9414059" y="3573901"/>
            <a:ext cx="4386931" cy="1924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CONHECIMENTO</a:t>
            </a:r>
          </a:p>
          <a:p>
            <a:pPr algn="ctr"/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 É </a:t>
            </a:r>
          </a:p>
          <a:p>
            <a:pPr algn="ctr"/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PODER!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37659D2D-324A-AA9D-4827-53565F55C6EE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EEE604FB-C03B-6DC8-CC4C-2A0ED4F26306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5E56C05-4BA6-837F-CD83-F5E7A2D3453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C7B7392-1904-FB1C-2E74-BA84BF1CE16C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8B5466A-0DE9-0069-6D3E-588215C05EAC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6145989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CFF53-D830-D5E4-4B2D-F95A8FEF73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31B1702-88C5-2930-62D1-7D369655B8A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01729724-E8D5-311F-F74C-7E5618582D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301723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23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89423C8-4C15-2F13-0A6F-6C98E955491E}"/>
              </a:ext>
            </a:extLst>
          </p:cNvPr>
          <p:cNvSpPr txBox="1"/>
          <p:nvPr/>
        </p:nvSpPr>
        <p:spPr>
          <a:xfrm>
            <a:off x="964755" y="1223913"/>
            <a:ext cx="11881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Programa de Intercâmbio entre Regimes Próprios de Previdência Social</a:t>
            </a:r>
          </a:p>
        </p:txBody>
      </p:sp>
      <p:pic>
        <p:nvPicPr>
          <p:cNvPr id="6" name="Imagem 5" descr="Mapa&#10;&#10;O conteúdo gerado por IA pode estar incorreto.">
            <a:extLst>
              <a:ext uri="{FF2B5EF4-FFF2-40B4-BE49-F238E27FC236}">
                <a16:creationId xmlns:a16="http://schemas.microsoft.com/office/drawing/2014/main" id="{445560FC-E92D-EFF0-DDE1-250626DC4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9218" y="2856862"/>
            <a:ext cx="4939996" cy="4945147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BFADB8F9-879F-3773-1CAF-9793C019A2EA}"/>
              </a:ext>
            </a:extLst>
          </p:cNvPr>
          <p:cNvSpPr txBox="1"/>
          <p:nvPr/>
        </p:nvSpPr>
        <p:spPr>
          <a:xfrm>
            <a:off x="360462" y="3655640"/>
            <a:ext cx="65191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Mais de 2 mil RPPS 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em todo o Brasil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123C58C-D284-08A6-9EAE-D7471DB6DDE9}"/>
              </a:ext>
            </a:extLst>
          </p:cNvPr>
          <p:cNvSpPr txBox="1"/>
          <p:nvPr/>
        </p:nvSpPr>
        <p:spPr>
          <a:xfrm>
            <a:off x="1603629" y="5935944"/>
            <a:ext cx="55886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Quase 10 milhões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 segurados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2DBF90D-5D0C-5AD3-CEC0-EB72D77FC9C0}"/>
              </a:ext>
            </a:extLst>
          </p:cNvPr>
          <p:cNvSpPr txBox="1"/>
          <p:nvPr/>
        </p:nvSpPr>
        <p:spPr>
          <a:xfrm>
            <a:off x="7805515" y="2664073"/>
            <a:ext cx="40230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Mais de 300 bilhões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em recursos aplicados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29CB840F-5975-6205-54AB-28D0C67AAA03}"/>
              </a:ext>
            </a:extLst>
          </p:cNvPr>
          <p:cNvSpPr txBox="1"/>
          <p:nvPr/>
        </p:nvSpPr>
        <p:spPr>
          <a:xfrm>
            <a:off x="8957643" y="4966448"/>
            <a:ext cx="513159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Gestão complexa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(administrativa, jurídica, 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orçamentária,</a:t>
            </a:r>
          </a:p>
          <a:p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atuarial, tecnológica, etc.)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BDA98B0-05BC-0F1C-1F95-191AACC4E844}"/>
              </a:ext>
            </a:extLst>
          </p:cNvPr>
          <p:cNvSpPr txBox="1"/>
          <p:nvPr/>
        </p:nvSpPr>
        <p:spPr>
          <a:xfrm>
            <a:off x="792510" y="7978557"/>
            <a:ext cx="13753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Fortalecendo a gestão por meio da cooperação institucional</a:t>
            </a:r>
            <a:endParaRPr lang="pt-BR" sz="3349" i="1" dirty="0">
              <a:solidFill>
                <a:srgbClr val="753E55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6A3D0D10-DB09-B0D0-BE4B-4F49733E713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719908EC-6BF2-D1D0-8CB5-CC84A3AB1794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C9A23E1A-189B-6588-2106-10785591164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03C14ABE-0A41-67CC-63CE-655298D5E19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6CE5719B-3EC4-3E18-56EC-A0AEA1CFC7DB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868247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827E05-9FBA-8089-4EF9-93B01D0003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9EEAEA5-C5FC-8528-21D3-2DD6DF59A3F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8C0847EA-76D0-B342-16BB-A8515FA3D84E}"/>
              </a:ext>
            </a:extLst>
          </p:cNvPr>
          <p:cNvSpPr txBox="1"/>
          <p:nvPr/>
        </p:nvSpPr>
        <p:spPr>
          <a:xfrm>
            <a:off x="1296566" y="2787179"/>
            <a:ext cx="33123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 que um programa de intercâmbio?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FA448AD-8CD5-C6E1-7F41-F8C068ECEB67}"/>
              </a:ext>
            </a:extLst>
          </p:cNvPr>
          <p:cNvSpPr txBox="1">
            <a:spLocks/>
          </p:cNvSpPr>
          <p:nvPr/>
        </p:nvSpPr>
        <p:spPr>
          <a:xfrm>
            <a:off x="5419582" y="2952105"/>
            <a:ext cx="9011778" cy="2634100"/>
          </a:xfrm>
          <a:prstGeom prst="rect">
            <a:avLst/>
          </a:prstGeom>
        </p:spPr>
        <p:txBody>
          <a:bodyPr vert="horz" lIns="138257" tIns="69129" rIns="138257" bIns="69129" rtlCol="0">
            <a:noAutofit/>
          </a:bodyPr>
          <a:lstStyle>
            <a:lvl1pPr marL="0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9128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4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82573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073859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76514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456432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147718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839005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530291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Para compartilhar boas práticas de gestão;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Para fortalecer a cultura previdenciária entre entes federativos;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pt-BR" sz="3600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Para valorizar servidores e promover o aprendizado coletivo.</a:t>
            </a:r>
          </a:p>
        </p:txBody>
      </p:sp>
      <p:pic>
        <p:nvPicPr>
          <p:cNvPr id="13" name="Gráfico 12" descr="Transferência com preenchimento sólido">
            <a:extLst>
              <a:ext uri="{FF2B5EF4-FFF2-40B4-BE49-F238E27FC236}">
                <a16:creationId xmlns:a16="http://schemas.microsoft.com/office/drawing/2014/main" id="{E4B8E907-322C-A7A3-3EAA-88FB5DFAD18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44638" y="5328369"/>
            <a:ext cx="1152128" cy="1152128"/>
          </a:xfrm>
          <a:prstGeom prst="rect">
            <a:avLst/>
          </a:prstGeom>
        </p:spPr>
      </p:pic>
      <p:sp>
        <p:nvSpPr>
          <p:cNvPr id="14" name="Elipse 13">
            <a:extLst>
              <a:ext uri="{FF2B5EF4-FFF2-40B4-BE49-F238E27FC236}">
                <a16:creationId xmlns:a16="http://schemas.microsoft.com/office/drawing/2014/main" id="{9D3EA812-89A2-AB70-1C9B-F2690021A23C}"/>
              </a:ext>
            </a:extLst>
          </p:cNvPr>
          <p:cNvSpPr/>
          <p:nvPr/>
        </p:nvSpPr>
        <p:spPr>
          <a:xfrm>
            <a:off x="1656606" y="5040337"/>
            <a:ext cx="1800200" cy="1754326"/>
          </a:xfrm>
          <a:prstGeom prst="ellipse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Espaço Reservado para Número de Slide 3">
            <a:extLst>
              <a:ext uri="{FF2B5EF4-FFF2-40B4-BE49-F238E27FC236}">
                <a16:creationId xmlns:a16="http://schemas.microsoft.com/office/drawing/2014/main" id="{4C65157B-D0E0-2324-1D55-60F1FACCF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24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2" name="Agrupar 1">
            <a:extLst>
              <a:ext uri="{FF2B5EF4-FFF2-40B4-BE49-F238E27FC236}">
                <a16:creationId xmlns:a16="http://schemas.microsoft.com/office/drawing/2014/main" id="{33980695-8D60-7C40-B87E-2A003144C52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309DC67B-E66E-10D1-990C-3476E130FF3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3562A29F-7741-C9A5-240C-74AB52EC4F7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B8D33B63-988E-2F70-0DC1-9FBE3BED856D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170A1F4E-B7A6-0A5F-EDD3-28E2C0DF5305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7778248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DD1A9E-DC4F-A1E1-8AE0-07D4DF0A5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65DC947-104F-46CD-4AFE-E5EDEDE6028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CD35CED1-1589-2217-6F89-B4DB03612241}"/>
              </a:ext>
            </a:extLst>
          </p:cNvPr>
          <p:cNvSpPr txBox="1"/>
          <p:nvPr/>
        </p:nvSpPr>
        <p:spPr>
          <a:xfrm>
            <a:off x="1824663" y="1356296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Objetivos</a:t>
            </a:r>
          </a:p>
        </p:txBody>
      </p:sp>
      <p:pic>
        <p:nvPicPr>
          <p:cNvPr id="2" name="Imagem 1" descr="Ícone&#10;&#10;O conteúdo gerado por IA pode estar incorreto.">
            <a:extLst>
              <a:ext uri="{FF2B5EF4-FFF2-40B4-BE49-F238E27FC236}">
                <a16:creationId xmlns:a16="http://schemas.microsoft.com/office/drawing/2014/main" id="{FA021EC0-504F-A395-31EE-3843BE23ED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53" y="2766942"/>
            <a:ext cx="1342457" cy="1339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258B6362-DE6C-5447-04AB-FCA994CE9588}"/>
              </a:ext>
            </a:extLst>
          </p:cNvPr>
          <p:cNvSpPr txBox="1"/>
          <p:nvPr/>
        </p:nvSpPr>
        <p:spPr>
          <a:xfrm>
            <a:off x="3481527" y="3035896"/>
            <a:ext cx="66514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Desenvolver competências técnicas e</a:t>
            </a:r>
          </a:p>
          <a:p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interpessoais dos servidores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6B028F9-E6F4-C24F-67F4-C4DF841F991D}"/>
              </a:ext>
            </a:extLst>
          </p:cNvPr>
          <p:cNvSpPr txBox="1"/>
          <p:nvPr/>
        </p:nvSpPr>
        <p:spPr>
          <a:xfrm>
            <a:off x="5578413" y="4441276"/>
            <a:ext cx="609205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Aprimorar o entendimento sobre </a:t>
            </a:r>
          </a:p>
          <a:p>
            <a:pPr algn="r"/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políticas e normas previdenciárias</a:t>
            </a:r>
          </a:p>
        </p:txBody>
      </p:sp>
      <p:pic>
        <p:nvPicPr>
          <p:cNvPr id="8" name="Imagem 7" descr="Ícone&#10;&#10;O conteúdo gerado por IA pode estar incorreto.">
            <a:extLst>
              <a:ext uri="{FF2B5EF4-FFF2-40B4-BE49-F238E27FC236}">
                <a16:creationId xmlns:a16="http://schemas.microsoft.com/office/drawing/2014/main" id="{546968C9-4839-BB47-A7B2-CA167FD0A34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464" y="4172322"/>
            <a:ext cx="1339594" cy="1339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Imagem 8" descr="Ícone&#10;&#10;O conteúdo gerado por IA pode estar incorreto.">
            <a:extLst>
              <a:ext uri="{FF2B5EF4-FFF2-40B4-BE49-F238E27FC236}">
                <a16:creationId xmlns:a16="http://schemas.microsoft.com/office/drawing/2014/main" id="{838E034C-C2F6-8B28-10E6-E9F7466FF4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253" y="5572951"/>
            <a:ext cx="1339594" cy="1339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891ACD2F-EBF3-9273-C8FA-55170C14D4C1}"/>
              </a:ext>
            </a:extLst>
          </p:cNvPr>
          <p:cNvSpPr txBox="1"/>
          <p:nvPr/>
        </p:nvSpPr>
        <p:spPr>
          <a:xfrm>
            <a:off x="3481527" y="5841905"/>
            <a:ext cx="541494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Estimular a inovação nos </a:t>
            </a:r>
          </a:p>
          <a:p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fluxos e processos de trabalho</a:t>
            </a:r>
          </a:p>
        </p:txBody>
      </p:sp>
      <p:pic>
        <p:nvPicPr>
          <p:cNvPr id="11" name="Imagem 10" descr="Ícone&#10;&#10;O conteúdo gerado por IA pode estar incorreto.">
            <a:extLst>
              <a:ext uri="{FF2B5EF4-FFF2-40B4-BE49-F238E27FC236}">
                <a16:creationId xmlns:a16="http://schemas.microsoft.com/office/drawing/2014/main" id="{7ED8899E-BE4B-CD53-8810-3D928ACF3DD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997" y="6797087"/>
            <a:ext cx="1339594" cy="1339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CaixaDeTexto 11">
            <a:extLst>
              <a:ext uri="{FF2B5EF4-FFF2-40B4-BE49-F238E27FC236}">
                <a16:creationId xmlns:a16="http://schemas.microsoft.com/office/drawing/2014/main" id="{2A2EB14C-0264-F65A-57DB-5964D9815B16}"/>
              </a:ext>
            </a:extLst>
          </p:cNvPr>
          <p:cNvSpPr txBox="1"/>
          <p:nvPr/>
        </p:nvSpPr>
        <p:spPr>
          <a:xfrm>
            <a:off x="6919995" y="7028587"/>
            <a:ext cx="47005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Fomentar a integração </a:t>
            </a:r>
          </a:p>
          <a:p>
            <a:pPr algn="r"/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entre os entes federativos</a:t>
            </a:r>
          </a:p>
        </p:txBody>
      </p:sp>
      <p:sp>
        <p:nvSpPr>
          <p:cNvPr id="17" name="Espaço Reservado para Número de Slide 3">
            <a:extLst>
              <a:ext uri="{FF2B5EF4-FFF2-40B4-BE49-F238E27FC236}">
                <a16:creationId xmlns:a16="http://schemas.microsoft.com/office/drawing/2014/main" id="{1DD9F4DD-8F5D-6A89-53D7-4CED1453D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25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DEB73DC1-CCF0-9CCC-61DA-4D19C9B6CD4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76821C18-36AA-E70F-0B7C-2E52CCC265BC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122DED61-FEEA-355D-C659-9C7680D52D18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B4219598-5639-FE6B-7B2A-C2D7364A5175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A76B72CB-CC67-CC7D-E6C5-7588724E1167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6948467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3A3818-34D3-0C9A-26A3-F356451F4D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3F2F68F-000D-5EA1-32C9-5BE3FECF500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BE62F8E-EB4A-F9EC-3D3D-1C236202E44D}"/>
              </a:ext>
            </a:extLst>
          </p:cNvPr>
          <p:cNvSpPr txBox="1">
            <a:spLocks/>
          </p:cNvSpPr>
          <p:nvPr/>
        </p:nvSpPr>
        <p:spPr>
          <a:xfrm>
            <a:off x="1997590" y="884624"/>
            <a:ext cx="9545852" cy="1644181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992622"/>
                </a:solidFill>
                <a:latin typeface="Seaford" panose="00000500000000000000" pitchFamily="2" charset="0"/>
              </a:rPr>
              <a:t>O que será vivenciado?</a:t>
            </a:r>
            <a:endParaRPr lang="pt-BR" sz="3600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pic>
        <p:nvPicPr>
          <p:cNvPr id="4" name="Imagem 3" descr="Ícone&#10;&#10;O conteúdo gerado por IA pode estar incorreto.">
            <a:extLst>
              <a:ext uri="{FF2B5EF4-FFF2-40B4-BE49-F238E27FC236}">
                <a16:creationId xmlns:a16="http://schemas.microsoft.com/office/drawing/2014/main" id="{4B9DFF45-24D7-8AC0-C267-95EFE3AB45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451" y="3018927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m 5" descr="Ícone&#10;&#10;O conteúdo gerado por IA pode estar incorreto.">
            <a:extLst>
              <a:ext uri="{FF2B5EF4-FFF2-40B4-BE49-F238E27FC236}">
                <a16:creationId xmlns:a16="http://schemas.microsoft.com/office/drawing/2014/main" id="{EE0F7D0E-6A71-9367-FF1F-000260F34D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187" y="4805797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7DFF905E-9A70-8E02-53F4-D1DB9F5677D7}"/>
              </a:ext>
            </a:extLst>
          </p:cNvPr>
          <p:cNvSpPr txBox="1"/>
          <p:nvPr/>
        </p:nvSpPr>
        <p:spPr>
          <a:xfrm>
            <a:off x="1585651" y="4248249"/>
            <a:ext cx="434343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Imersão nas práticas de </a:t>
            </a:r>
          </a:p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governança e gestão </a:t>
            </a:r>
          </a:p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do órgão anfitrião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E7FE42F-4D90-1FAD-9F28-451BCF4CDE8A}"/>
              </a:ext>
            </a:extLst>
          </p:cNvPr>
          <p:cNvSpPr txBox="1"/>
          <p:nvPr/>
        </p:nvSpPr>
        <p:spPr>
          <a:xfrm>
            <a:off x="7827050" y="4389524"/>
            <a:ext cx="40296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Troca de experiências </a:t>
            </a:r>
          </a:p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sobre desafios e </a:t>
            </a:r>
          </a:p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soluções reais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B4CDF654-6EEF-6555-CB51-82E36AC78DC3}"/>
              </a:ext>
            </a:extLst>
          </p:cNvPr>
          <p:cNvSpPr txBox="1"/>
          <p:nvPr/>
        </p:nvSpPr>
        <p:spPr>
          <a:xfrm>
            <a:off x="3730858" y="6182181"/>
            <a:ext cx="600549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Análise das políticas internas </a:t>
            </a:r>
          </a:p>
          <a:p>
            <a:pPr algn="ctr"/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 modelos de prestação de contas</a:t>
            </a:r>
          </a:p>
        </p:txBody>
      </p:sp>
      <p:pic>
        <p:nvPicPr>
          <p:cNvPr id="10" name="Imagem 9" descr="Ícone&#10;&#10;O conteúdo gerado por IA pode estar incorreto.">
            <a:extLst>
              <a:ext uri="{FF2B5EF4-FFF2-40B4-BE49-F238E27FC236}">
                <a16:creationId xmlns:a16="http://schemas.microsoft.com/office/drawing/2014/main" id="{E5E3F4DB-F53D-254A-9159-C7B2AC898BF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782" y="2605934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Espaço Reservado para Número de Slide 3">
            <a:extLst>
              <a:ext uri="{FF2B5EF4-FFF2-40B4-BE49-F238E27FC236}">
                <a16:creationId xmlns:a16="http://schemas.microsoft.com/office/drawing/2014/main" id="{009A40F8-7D0D-D5DC-2FE9-D5CC0025EA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26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5091B8E8-EBC2-2C03-4574-72ED627106B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1A7854F0-DD48-86A3-F2B6-511209DE2D87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38C0E02F-BE5C-6619-1643-6BBD579A0ED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741E9AD3-2E9A-6B48-9451-6B04F27FCBF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D0F5B7C1-023E-B340-ECE4-7D29D76B421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4091275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45A9B-2871-784F-9DC8-B2B115D6E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93EAE3C5-74E2-21DC-A304-D01E3F8E608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BAADDC-645D-3690-465E-67ABB37165D0}"/>
              </a:ext>
            </a:extLst>
          </p:cNvPr>
          <p:cNvSpPr txBox="1">
            <a:spLocks/>
          </p:cNvSpPr>
          <p:nvPr/>
        </p:nvSpPr>
        <p:spPr>
          <a:xfrm>
            <a:off x="-166683" y="884622"/>
            <a:ext cx="11949418" cy="1644181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992622"/>
                </a:solidFill>
                <a:latin typeface="Seaford" panose="00000500000000000000" pitchFamily="2" charset="0"/>
              </a:rPr>
              <a:t>Como está  normatizado?</a:t>
            </a:r>
            <a:br>
              <a:rPr lang="pt-BR" sz="3600" b="1" dirty="0">
                <a:solidFill>
                  <a:srgbClr val="992622"/>
                </a:solidFill>
                <a:latin typeface="Seaford" panose="00000500000000000000" pitchFamily="2" charset="0"/>
              </a:rPr>
            </a:br>
            <a:r>
              <a:rPr lang="pt-BR" sz="3600" b="1" dirty="0">
                <a:solidFill>
                  <a:srgbClr val="992622"/>
                </a:solidFill>
                <a:latin typeface="Seaford" panose="00000500000000000000" pitchFamily="2" charset="0"/>
              </a:rPr>
              <a:t>Resolução CONAPREV nº 05/2025</a:t>
            </a:r>
            <a:endParaRPr lang="pt-BR" sz="3600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1E0695-CA7B-59E4-0AA1-7B5157574A44}"/>
              </a:ext>
            </a:extLst>
          </p:cNvPr>
          <p:cNvSpPr txBox="1">
            <a:spLocks/>
          </p:cNvSpPr>
          <p:nvPr/>
        </p:nvSpPr>
        <p:spPr>
          <a:xfrm>
            <a:off x="2232670" y="2721537"/>
            <a:ext cx="10441160" cy="2039923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>
            <a:lvl1pPr marL="0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9128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4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382573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2073859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765146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3456432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4147718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839005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5530291" indent="0" algn="ctr" defTabSz="1382573" rtl="0" eaLnBrk="1" latinLnBrk="0" hangingPunct="1">
              <a:spcBef>
                <a:spcPct val="20000"/>
              </a:spcBef>
              <a:buFont typeface="Arial" pitchFamily="34" charset="0"/>
              <a:buNone/>
              <a:defRPr sz="3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pt-BR" sz="2729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Institui o </a:t>
            </a:r>
            <a:r>
              <a:rPr lang="pt-PT" sz="2729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Programa de Intercâmbio entre Regimes Previdenciários, com a finalidade de incentivar a cooperação técnica e a melhoria da gestão previdenciária.</a:t>
            </a:r>
            <a:endParaRPr lang="pt-BR" sz="2729" dirty="0">
              <a:solidFill>
                <a:schemeClr val="tx1">
                  <a:lumMod val="75000"/>
                  <a:lumOff val="25000"/>
                </a:schemeClr>
              </a:solidFill>
              <a:latin typeface="Seaford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2233" dirty="0">
              <a:solidFill>
                <a:schemeClr val="tx1">
                  <a:lumMod val="75000"/>
                  <a:lumOff val="25000"/>
                </a:schemeClr>
              </a:solidFill>
              <a:latin typeface="Seaford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65B8E2FB-02FD-EBF0-EA7D-7D1239379C89}"/>
              </a:ext>
            </a:extLst>
          </p:cNvPr>
          <p:cNvSpPr txBox="1"/>
          <p:nvPr/>
        </p:nvSpPr>
        <p:spPr>
          <a:xfrm>
            <a:off x="1966636" y="4954194"/>
            <a:ext cx="7682781" cy="7031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Participantes </a:t>
            </a:r>
            <a:endParaRPr lang="pt-BR" sz="3969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8A0DDF-3907-6460-68BD-F61D076DDC9B}"/>
              </a:ext>
            </a:extLst>
          </p:cNvPr>
          <p:cNvSpPr txBox="1"/>
          <p:nvPr/>
        </p:nvSpPr>
        <p:spPr>
          <a:xfrm>
            <a:off x="2109480" y="6192465"/>
            <a:ext cx="7561263" cy="13522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729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pt-PT" sz="2729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irigentes e técnicos de RPPS e de Entidades Fechadas de Previdência Complementar (EFPC)</a:t>
            </a:r>
          </a:p>
        </p:txBody>
      </p:sp>
      <p:sp>
        <p:nvSpPr>
          <p:cNvPr id="8" name="Espaço Reservado para Número de Slide 3">
            <a:extLst>
              <a:ext uri="{FF2B5EF4-FFF2-40B4-BE49-F238E27FC236}">
                <a16:creationId xmlns:a16="http://schemas.microsoft.com/office/drawing/2014/main" id="{53A8F27A-75E9-B119-B290-F86F9D096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27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241A77DF-A8D0-0295-0EBD-D27694796942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C06E2CC-0D2E-CD24-CA43-D02168AEEFB8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B5774DA6-29B4-0062-F3FB-A1B32006974B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A0E2AE5D-88A3-7305-47F9-FF467D51F94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B05E8173-03F3-80D7-E4AA-4234B329B0A3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036861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68C23-FEBD-82ED-0D80-E4FD4C007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B4C1B40-B1D3-09AC-8C74-C70BC76657F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BD2F80-CDCA-9064-C144-15A8706D7F97}"/>
              </a:ext>
            </a:extLst>
          </p:cNvPr>
          <p:cNvSpPr txBox="1">
            <a:spLocks/>
          </p:cNvSpPr>
          <p:nvPr/>
        </p:nvSpPr>
        <p:spPr>
          <a:xfrm>
            <a:off x="576486" y="1151905"/>
            <a:ext cx="12066633" cy="1644181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 fontScale="97500"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Execução do Intercâmbio-RPPS proposta inicio 1º semestre 2026- lançado na 84ª reunião do </a:t>
            </a:r>
            <a:r>
              <a:rPr lang="pt-BR" sz="3969" b="1" dirty="0" err="1">
                <a:solidFill>
                  <a:srgbClr val="992622"/>
                </a:solidFill>
                <a:latin typeface="Seaford" panose="00000500000000000000" pitchFamily="2" charset="0"/>
              </a:rPr>
              <a:t>Conaprev</a:t>
            </a:r>
            <a:endParaRPr lang="pt-BR" sz="3969" b="1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F3DEBD5-365A-9359-AF75-05402A4CEDE4}"/>
              </a:ext>
            </a:extLst>
          </p:cNvPr>
          <p:cNvSpPr txBox="1"/>
          <p:nvPr/>
        </p:nvSpPr>
        <p:spPr>
          <a:xfrm>
            <a:off x="3456806" y="3681027"/>
            <a:ext cx="5832648" cy="93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729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Visitas técnicas presencias entre participantes credenciados</a:t>
            </a:r>
            <a:endParaRPr lang="pt-BR" sz="2729" b="1" dirty="0">
              <a:solidFill>
                <a:schemeClr val="accent4">
                  <a:lumMod val="50000"/>
                </a:schemeClr>
              </a:solidFill>
              <a:latin typeface="Seaford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78C2243-32B3-3A85-23B3-BBBC9D2CC501}"/>
              </a:ext>
            </a:extLst>
          </p:cNvPr>
          <p:cNvSpPr txBox="1"/>
          <p:nvPr/>
        </p:nvSpPr>
        <p:spPr>
          <a:xfrm>
            <a:off x="3139796" y="5600330"/>
            <a:ext cx="7785408" cy="1352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729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Elaboração conjunta de plano de trabalho com acompanhamento pelas equipes dos RPPS participantes</a:t>
            </a:r>
          </a:p>
        </p:txBody>
      </p:sp>
      <p:pic>
        <p:nvPicPr>
          <p:cNvPr id="8" name="Gráfico 7" descr="Aperto de mão estrutura de tópicos">
            <a:extLst>
              <a:ext uri="{FF2B5EF4-FFF2-40B4-BE49-F238E27FC236}">
                <a16:creationId xmlns:a16="http://schemas.microsoft.com/office/drawing/2014/main" id="{CC8480CC-97EA-0B60-CB62-148F2E202FF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67588" y="3263896"/>
            <a:ext cx="1872208" cy="1872208"/>
          </a:xfrm>
          <a:prstGeom prst="rect">
            <a:avLst/>
          </a:prstGeom>
        </p:spPr>
      </p:pic>
      <p:pic>
        <p:nvPicPr>
          <p:cNvPr id="10" name="Gráfico 9" descr="Livro fechado estrutura de tópicos">
            <a:extLst>
              <a:ext uri="{FF2B5EF4-FFF2-40B4-BE49-F238E27FC236}">
                <a16:creationId xmlns:a16="http://schemas.microsoft.com/office/drawing/2014/main" id="{852DE34D-22C4-259B-3F6B-A6064DFF19C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68574" y="5600330"/>
            <a:ext cx="1453309" cy="1453309"/>
          </a:xfrm>
          <a:prstGeom prst="rect">
            <a:avLst/>
          </a:prstGeom>
        </p:spPr>
      </p:pic>
      <p:sp>
        <p:nvSpPr>
          <p:cNvPr id="11" name="Espaço Reservado para Número de Slide 3">
            <a:extLst>
              <a:ext uri="{FF2B5EF4-FFF2-40B4-BE49-F238E27FC236}">
                <a16:creationId xmlns:a16="http://schemas.microsoft.com/office/drawing/2014/main" id="{4E193FFB-FC69-2AB4-4EDD-BA2385522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28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158E1AE4-75DA-C057-0FFA-9CF936ED6051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D6A01630-69B3-668F-D84A-94C15BD80F7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663A55AA-5270-E62E-7A15-327EEE59FEBA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802BD4B3-F64F-48CA-88DF-D9281F0ED1DF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8F210CC0-F47D-E3E3-CC56-B4F102AEE58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3094803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CA3784-040E-CD3B-1CAA-8D973365A5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637CE-5659-05D6-531E-B8E51BCE9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6637" y="884624"/>
            <a:ext cx="8224705" cy="1644181"/>
          </a:xfrm>
        </p:spPr>
        <p:txBody>
          <a:bodyPr>
            <a:normAutofit/>
          </a:bodyPr>
          <a:lstStyle/>
          <a:p>
            <a:r>
              <a:rPr lang="pt-BR" sz="3969" b="1" dirty="0">
                <a:solidFill>
                  <a:srgbClr val="992622"/>
                </a:solidFill>
                <a:latin typeface="Seaford" panose="00000500000000000000" pitchFamily="2" charset="0"/>
              </a:rPr>
              <a:t>Monitoramento e avaliação</a:t>
            </a:r>
            <a:endParaRPr sz="3969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E893CFF0-6336-6334-6F77-C950AA5E5B9D}"/>
              </a:ext>
            </a:extLst>
          </p:cNvPr>
          <p:cNvSpPr txBox="1"/>
          <p:nvPr/>
        </p:nvSpPr>
        <p:spPr>
          <a:xfrm>
            <a:off x="3753960" y="4147498"/>
            <a:ext cx="9063885" cy="932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729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Apoio técnico e Acompanhamento </a:t>
            </a:r>
          </a:p>
          <a:p>
            <a:r>
              <a:rPr lang="pt-BR" sz="2729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da execução pela Comissão do Pró-Gestão</a:t>
            </a: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10022CF-DD1E-361F-7F09-FE7DBA5DA82F}"/>
              </a:ext>
            </a:extLst>
          </p:cNvPr>
          <p:cNvSpPr txBox="1"/>
          <p:nvPr/>
        </p:nvSpPr>
        <p:spPr>
          <a:xfrm>
            <a:off x="3753962" y="6456768"/>
            <a:ext cx="7694992" cy="512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729" b="1" dirty="0">
                <a:solidFill>
                  <a:schemeClr val="accent4">
                    <a:lumMod val="50000"/>
                  </a:schemeClr>
                </a:solidFill>
                <a:latin typeface="Seaford" panose="00000500000000000000" pitchFamily="2" charset="0"/>
              </a:rPr>
              <a:t>Divulgação pública dos participantes  anfitriões</a:t>
            </a:r>
            <a:endParaRPr lang="pt-BR" sz="2729" b="1" dirty="0">
              <a:solidFill>
                <a:schemeClr val="accent4">
                  <a:lumMod val="50000"/>
                </a:schemeClr>
              </a:solidFill>
              <a:latin typeface="Seaford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agem 6" descr="LOGO EVENTO.png">
            <a:extLst>
              <a:ext uri="{FF2B5EF4-FFF2-40B4-BE49-F238E27FC236}">
                <a16:creationId xmlns:a16="http://schemas.microsoft.com/office/drawing/2014/main" id="{0154DDE0-830C-4856-5058-4564DF75C84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73830" y="213316"/>
            <a:ext cx="2119237" cy="1785950"/>
          </a:xfrm>
          <a:prstGeom prst="rect">
            <a:avLst/>
          </a:prstGeom>
        </p:spPr>
      </p:pic>
      <p:pic>
        <p:nvPicPr>
          <p:cNvPr id="8" name="Gráfico 7" descr="Lupa estrutura de tópicos">
            <a:extLst>
              <a:ext uri="{FF2B5EF4-FFF2-40B4-BE49-F238E27FC236}">
                <a16:creationId xmlns:a16="http://schemas.microsoft.com/office/drawing/2014/main" id="{ED600C93-652C-6DF5-7949-41DC0A72F5CA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87430" y="3636476"/>
            <a:ext cx="1897360" cy="1897360"/>
          </a:xfrm>
          <a:prstGeom prst="rect">
            <a:avLst/>
          </a:prstGeom>
        </p:spPr>
      </p:pic>
      <p:pic>
        <p:nvPicPr>
          <p:cNvPr id="13" name="Gráfico 12" descr="Megafone1 estrutura de tópicos">
            <a:extLst>
              <a:ext uri="{FF2B5EF4-FFF2-40B4-BE49-F238E27FC236}">
                <a16:creationId xmlns:a16="http://schemas.microsoft.com/office/drawing/2014/main" id="{EB057F70-D9B2-161E-6A82-81D31069707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4020" y="6037888"/>
            <a:ext cx="1644180" cy="1644180"/>
          </a:xfrm>
          <a:prstGeom prst="rect">
            <a:avLst/>
          </a:prstGeom>
        </p:spPr>
      </p:pic>
      <p:sp>
        <p:nvSpPr>
          <p:cNvPr id="16" name="Espaço Reservado para Número de Slide 3">
            <a:extLst>
              <a:ext uri="{FF2B5EF4-FFF2-40B4-BE49-F238E27FC236}">
                <a16:creationId xmlns:a16="http://schemas.microsoft.com/office/drawing/2014/main" id="{F6D139F0-2FBB-3AD2-5024-43273A252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29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3" name="Agrupar 2">
            <a:extLst>
              <a:ext uri="{FF2B5EF4-FFF2-40B4-BE49-F238E27FC236}">
                <a16:creationId xmlns:a16="http://schemas.microsoft.com/office/drawing/2014/main" id="{27A13EEC-5FB7-4817-07E3-A0C277F2AF2D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4" name="Retângulo 3">
              <a:extLst>
                <a:ext uri="{FF2B5EF4-FFF2-40B4-BE49-F238E27FC236}">
                  <a16:creationId xmlns:a16="http://schemas.microsoft.com/office/drawing/2014/main" id="{E4706C5D-AFA2-2912-9F9B-B363516C508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5BF6D458-F5EF-D9DF-E26A-BF0A6A0B8B82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3E351A8C-D0CF-E436-95D6-A5F444DA0783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89CE9167-89E4-8E1F-4F7B-D6ADE7C23249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4632208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207E9-66F5-7804-E425-AD2200B0E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0C5F1187-EEF7-6797-E8EE-A97CCFBF669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8594AEA1-1BE2-BF42-201C-DDB907A61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A5F9099F-8D86-4E00-E154-EB54B85D6C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4A7FCE-A1CD-D629-2F66-D76B21427033}"/>
              </a:ext>
            </a:extLst>
          </p:cNvPr>
          <p:cNvSpPr txBox="1"/>
          <p:nvPr/>
        </p:nvSpPr>
        <p:spPr>
          <a:xfrm>
            <a:off x="792510" y="792690"/>
            <a:ext cx="1180931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Requisitos Mínimos para Nomeação ou Recondução:</a:t>
            </a:r>
            <a:b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Lei do ente federativo poderá estabelecer outros requisitos (artigo 8º B Lei 9717)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22621A1E-E565-78BA-D9C6-B4070A90A4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41890566"/>
              </p:ext>
            </p:extLst>
          </p:nvPr>
        </p:nvGraphicFramePr>
        <p:xfrm>
          <a:off x="1037950" y="2736081"/>
          <a:ext cx="6667328" cy="5957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Retângulo: Cantos Arredondados 4">
            <a:extLst>
              <a:ext uri="{FF2B5EF4-FFF2-40B4-BE49-F238E27FC236}">
                <a16:creationId xmlns:a16="http://schemas.microsoft.com/office/drawing/2014/main" id="{886CA99A-76EC-3ED5-1523-C83B90A909CC}"/>
              </a:ext>
            </a:extLst>
          </p:cNvPr>
          <p:cNvSpPr txBox="1"/>
          <p:nvPr/>
        </p:nvSpPr>
        <p:spPr>
          <a:xfrm>
            <a:off x="9380437" y="3591054"/>
            <a:ext cx="2334782" cy="408696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txBody>
          <a:bodyPr spcFirstLastPara="0" vert="horz" wrap="square" lIns="18903" tIns="18903" rIns="18903" bIns="18903" numCol="1" spcCol="1270" anchor="ctr" anchorCtr="0">
            <a:noAutofit/>
          </a:bodyPr>
          <a:lstStyle/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729" b="1" dirty="0">
                <a:solidFill>
                  <a:srgbClr val="992622"/>
                </a:solidFill>
                <a:latin typeface="Seaford" panose="00000500000000000000" pitchFamily="2" charset="0"/>
              </a:rPr>
              <a:t>Conselho Deliberativo  </a:t>
            </a:r>
          </a:p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729" b="1" dirty="0">
                <a:solidFill>
                  <a:srgbClr val="992622"/>
                </a:solidFill>
                <a:latin typeface="Seaford" panose="00000500000000000000" pitchFamily="2" charset="0"/>
              </a:rPr>
              <a:t>Conselho Fiscal</a:t>
            </a:r>
          </a:p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729" b="1" dirty="0">
                <a:solidFill>
                  <a:srgbClr val="992622"/>
                </a:solidFill>
                <a:latin typeface="Seaford" panose="00000500000000000000" pitchFamily="2" charset="0"/>
              </a:rPr>
              <a:t>e</a:t>
            </a:r>
          </a:p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2729" b="1" dirty="0">
                <a:solidFill>
                  <a:srgbClr val="992622"/>
                </a:solidFill>
                <a:latin typeface="Seaford" panose="00000500000000000000" pitchFamily="2" charset="0"/>
              </a:rPr>
              <a:t>Comitê de Investimentos</a:t>
            </a:r>
          </a:p>
        </p:txBody>
      </p:sp>
      <p:sp>
        <p:nvSpPr>
          <p:cNvPr id="13" name="Retângulo: Cantos Arredondados 4">
            <a:extLst>
              <a:ext uri="{FF2B5EF4-FFF2-40B4-BE49-F238E27FC236}">
                <a16:creationId xmlns:a16="http://schemas.microsoft.com/office/drawing/2014/main" id="{FB339030-A6E4-6685-6128-8BE7E8C4D5B0}"/>
              </a:ext>
            </a:extLst>
          </p:cNvPr>
          <p:cNvSpPr txBox="1"/>
          <p:nvPr/>
        </p:nvSpPr>
        <p:spPr>
          <a:xfrm>
            <a:off x="11915153" y="4373416"/>
            <a:ext cx="2169422" cy="84397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903" tIns="18903" rIns="18903" bIns="18903" numCol="1" spcCol="1270" anchor="ctr" anchorCtr="0">
            <a:noAutofit/>
          </a:bodyPr>
          <a:lstStyle/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81" b="1" dirty="0">
                <a:solidFill>
                  <a:srgbClr val="992622"/>
                </a:solidFill>
                <a:latin typeface="Seaford" panose="00000500000000000000" pitchFamily="2" charset="0"/>
              </a:rPr>
              <a:t>Antecedentes Pessoais</a:t>
            </a:r>
          </a:p>
        </p:txBody>
      </p:sp>
      <p:sp>
        <p:nvSpPr>
          <p:cNvPr id="16" name="Retângulo: Cantos Arredondados 4">
            <a:extLst>
              <a:ext uri="{FF2B5EF4-FFF2-40B4-BE49-F238E27FC236}">
                <a16:creationId xmlns:a16="http://schemas.microsoft.com/office/drawing/2014/main" id="{A347F184-E59C-C078-D26F-A404B6DDCC3C}"/>
              </a:ext>
            </a:extLst>
          </p:cNvPr>
          <p:cNvSpPr txBox="1"/>
          <p:nvPr/>
        </p:nvSpPr>
        <p:spPr>
          <a:xfrm>
            <a:off x="11915153" y="5850391"/>
            <a:ext cx="2169422" cy="853593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8903" tIns="18903" rIns="18903" bIns="18903" numCol="1" spcCol="1270" anchor="ctr" anchorCtr="0">
            <a:noAutofit/>
          </a:bodyPr>
          <a:lstStyle/>
          <a:p>
            <a:pPr algn="ctr" defTabSz="1323259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2481" b="1" dirty="0">
                <a:solidFill>
                  <a:srgbClr val="992622"/>
                </a:solidFill>
                <a:latin typeface="Seaford" panose="00000500000000000000" pitchFamily="2" charset="0"/>
              </a:rPr>
              <a:t>Certificação Profissional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F3044008-A0DC-A3E8-25E9-36026F86B3B9}"/>
              </a:ext>
            </a:extLst>
          </p:cNvPr>
          <p:cNvSpPr txBox="1"/>
          <p:nvPr/>
        </p:nvSpPr>
        <p:spPr>
          <a:xfrm>
            <a:off x="6985198" y="8118557"/>
            <a:ext cx="756126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dirty="0">
                <a:latin typeface="Seaford" panose="00000500000000000000" pitchFamily="2" charset="0"/>
              </a:rPr>
              <a:t>*financeira, administrativa, contábil, jurídica, de fiscalização, atuarial ou de auditoria</a:t>
            </a:r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F519EB18-B3E6-F654-2FB9-80F0A8A5C96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BD4C64E-6880-A324-44BF-B951E8A9C2AA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F52F694A-881F-B022-8E09-9DD11F156055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DCDE0192-7CDA-A63E-3B4D-D801C3ADA154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475F4B26-EB6F-56CB-24DD-E2970E21341B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19614262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B242E9-EC40-482A-D800-40F58E423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EF1BC-5C3C-F7C0-1336-154C9F8FE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0405" y="1108616"/>
            <a:ext cx="9308089" cy="1644181"/>
          </a:xfrm>
        </p:spPr>
        <p:txBody>
          <a:bodyPr>
            <a:norm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aford" panose="00000500000000000000" pitchFamily="2" charset="0"/>
              </a:rPr>
              <a:t>Expectativas de impacto</a:t>
            </a:r>
            <a:endParaRPr sz="3600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pic>
        <p:nvPicPr>
          <p:cNvPr id="18" name="Imagem 17" descr="Ícone">
            <a:extLst>
              <a:ext uri="{FF2B5EF4-FFF2-40B4-BE49-F238E27FC236}">
                <a16:creationId xmlns:a16="http://schemas.microsoft.com/office/drawing/2014/main" id="{B22E3DF3-9009-6C4B-ED34-5F94E5DCA6A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265" y="3271024"/>
            <a:ext cx="3272735" cy="3272735"/>
          </a:xfrm>
          <a:prstGeom prst="rect">
            <a:avLst/>
          </a:prstGeom>
        </p:spPr>
      </p:pic>
      <p:pic>
        <p:nvPicPr>
          <p:cNvPr id="10" name="Imagem 9" descr="Ícone&#10;&#10;O conteúdo gerado por IA pode estar incorreto.">
            <a:extLst>
              <a:ext uri="{FF2B5EF4-FFF2-40B4-BE49-F238E27FC236}">
                <a16:creationId xmlns:a16="http://schemas.microsoft.com/office/drawing/2014/main" id="{70BC501D-55D9-0933-2A3C-95D5DB4A011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175" y="3155149"/>
            <a:ext cx="1339594" cy="13395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m 11" descr="Ícone&#10;&#10;O conteúdo gerado por IA pode estar incorreto.">
            <a:extLst>
              <a:ext uri="{FF2B5EF4-FFF2-40B4-BE49-F238E27FC236}">
                <a16:creationId xmlns:a16="http://schemas.microsoft.com/office/drawing/2014/main" id="{D05743D8-1079-0895-B17F-91C34A51D2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536" y="5247161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m 13" descr="Ícone&#10;&#10;O conteúdo gerado por IA pode estar incorreto.">
            <a:extLst>
              <a:ext uri="{FF2B5EF4-FFF2-40B4-BE49-F238E27FC236}">
                <a16:creationId xmlns:a16="http://schemas.microsoft.com/office/drawing/2014/main" id="{43E03230-D91E-14DF-A051-66D5C6F31DE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1536" y="3155149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Imagem 15" descr="Ícone&#10;&#10;O conteúdo gerado por IA pode estar incorreto.">
            <a:extLst>
              <a:ext uri="{FF2B5EF4-FFF2-40B4-BE49-F238E27FC236}">
                <a16:creationId xmlns:a16="http://schemas.microsoft.com/office/drawing/2014/main" id="{B212417B-3E38-90EC-9FBF-01B8F346072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959" y="5247161"/>
            <a:ext cx="1364810" cy="13648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CaixaDeTexto 18">
            <a:extLst>
              <a:ext uri="{FF2B5EF4-FFF2-40B4-BE49-F238E27FC236}">
                <a16:creationId xmlns:a16="http://schemas.microsoft.com/office/drawing/2014/main" id="{A9BDC293-F3F6-3035-AC41-AAD8F028078D}"/>
              </a:ext>
            </a:extLst>
          </p:cNvPr>
          <p:cNvSpPr txBox="1"/>
          <p:nvPr/>
        </p:nvSpPr>
        <p:spPr>
          <a:xfrm>
            <a:off x="2225388" y="3155149"/>
            <a:ext cx="359906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Integração nacional</a:t>
            </a:r>
          </a:p>
          <a:p>
            <a:pPr algn="r"/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 servidores</a:t>
            </a:r>
            <a:endParaRPr lang="pt-BR" sz="3000" b="1" dirty="0">
              <a:solidFill>
                <a:schemeClr val="tx1">
                  <a:lumMod val="75000"/>
                  <a:lumOff val="25000"/>
                </a:schemeClr>
              </a:solidFill>
              <a:latin typeface="Seaford" panose="00000500000000000000" pitchFamily="2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A3306124-B18F-AD00-7D21-2999882C608C}"/>
              </a:ext>
            </a:extLst>
          </p:cNvPr>
          <p:cNvSpPr txBox="1"/>
          <p:nvPr/>
        </p:nvSpPr>
        <p:spPr>
          <a:xfrm>
            <a:off x="10049826" y="5466707"/>
            <a:ext cx="307648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Fortalecimento</a:t>
            </a:r>
          </a:p>
          <a:p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institucional dos</a:t>
            </a:r>
          </a:p>
          <a:p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RPPS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4FD2F7A9-64A2-5EAD-852A-4887559D7481}"/>
              </a:ext>
            </a:extLst>
          </p:cNvPr>
          <p:cNvSpPr txBox="1"/>
          <p:nvPr/>
        </p:nvSpPr>
        <p:spPr>
          <a:xfrm>
            <a:off x="10061165" y="3112077"/>
            <a:ext cx="29949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Disseminação</a:t>
            </a:r>
          </a:p>
          <a:p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de boas práticas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34D968D2-4366-0C74-29F5-9CAE63BF0C63}"/>
              </a:ext>
            </a:extLst>
          </p:cNvPr>
          <p:cNvSpPr txBox="1"/>
          <p:nvPr/>
        </p:nvSpPr>
        <p:spPr>
          <a:xfrm>
            <a:off x="2266466" y="5466707"/>
            <a:ext cx="390901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Estímulo à inovação</a:t>
            </a:r>
          </a:p>
          <a:p>
            <a:pPr algn="r"/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e à profissionalização</a:t>
            </a:r>
          </a:p>
          <a:p>
            <a:pPr algn="r"/>
            <a:r>
              <a:rPr lang="pt-PT" sz="3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aford" panose="00000500000000000000" pitchFamily="2" charset="0"/>
                <a:ea typeface="Calibri" panose="020F0502020204030204" pitchFamily="34" charset="0"/>
                <a:cs typeface="Calibri" panose="020F0502020204030204" pitchFamily="34" charset="0"/>
              </a:rPr>
              <a:t>da gestão</a:t>
            </a:r>
          </a:p>
        </p:txBody>
      </p:sp>
      <p:pic>
        <p:nvPicPr>
          <p:cNvPr id="7" name="Imagem 6" descr="LOGO EVENTO.png">
            <a:extLst>
              <a:ext uri="{FF2B5EF4-FFF2-40B4-BE49-F238E27FC236}">
                <a16:creationId xmlns:a16="http://schemas.microsoft.com/office/drawing/2014/main" id="{18F88826-8604-2836-DEAE-AF52347632F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673830" y="213316"/>
            <a:ext cx="2119237" cy="1785950"/>
          </a:xfrm>
          <a:prstGeom prst="rect">
            <a:avLst/>
          </a:prstGeom>
        </p:spPr>
      </p:pic>
      <p:sp>
        <p:nvSpPr>
          <p:cNvPr id="3" name="Espaço Reservado para Número de Slide 3">
            <a:extLst>
              <a:ext uri="{FF2B5EF4-FFF2-40B4-BE49-F238E27FC236}">
                <a16:creationId xmlns:a16="http://schemas.microsoft.com/office/drawing/2014/main" id="{16271968-1F1D-E64D-4FA3-3038AC7CA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30</a:t>
            </a:fld>
            <a:endParaRPr lang="pt-BR" b="1" dirty="0">
              <a:latin typeface="Seaford" panose="00000500000000000000" pitchFamily="2" charset="0"/>
            </a:endParaRP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0C1C6259-439C-F962-B5BA-B938E752B38B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5" name="Retângulo 4">
              <a:extLst>
                <a:ext uri="{FF2B5EF4-FFF2-40B4-BE49-F238E27FC236}">
                  <a16:creationId xmlns:a16="http://schemas.microsoft.com/office/drawing/2014/main" id="{C443530B-D7E7-9268-B5D0-7A5E86D6327F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EA84B214-A2D9-8A92-B403-FC59B669C97C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B99BED82-5266-2EBC-8F4C-C107FD948269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AB562638-476D-AFE5-D6F9-306D57CE5FA5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1402775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ED28F5-D1D7-7A31-EE33-84DD91BCCB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CBA109C3-99AE-FDD9-13DC-3A2046054FE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31E93902-14CA-F9B7-A7A5-3C536CA50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122525" cy="9072563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351322D-A454-BB6B-AD29-F07A89A7D28E}"/>
              </a:ext>
            </a:extLst>
          </p:cNvPr>
          <p:cNvSpPr txBox="1"/>
          <p:nvPr/>
        </p:nvSpPr>
        <p:spPr>
          <a:xfrm>
            <a:off x="7580139" y="6984553"/>
            <a:ext cx="75580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1600" b="1" dirty="0"/>
              <a:t>Obrigada!</a:t>
            </a:r>
          </a:p>
          <a:p>
            <a:pPr algn="ctr"/>
            <a:r>
              <a:rPr lang="pt-BR" sz="1600" b="1" dirty="0"/>
              <a:t>Márcia Paes Caldas</a:t>
            </a:r>
          </a:p>
          <a:p>
            <a:pPr algn="ctr"/>
            <a:r>
              <a:rPr lang="pt-BR" sz="1600" dirty="0"/>
              <a:t>Secretária-Executiva da Comissão de Credenciamento e Avaliação do Pró-Gestão e da Comissão da Certificação dos Profissionais de RPPS</a:t>
            </a:r>
          </a:p>
          <a:p>
            <a:pPr algn="ctr"/>
            <a:r>
              <a:rPr lang="pt-BR" sz="1600" dirty="0"/>
              <a:t>Chefe da Seção das Certificações Profissionais e Institucionais dos RPPS</a:t>
            </a:r>
          </a:p>
          <a:p>
            <a:pPr algn="ctr"/>
            <a:r>
              <a:rPr lang="pt-BR" sz="1600" dirty="0"/>
              <a:t>Ministério da Previdência Social</a:t>
            </a:r>
          </a:p>
        </p:txBody>
      </p:sp>
    </p:spTree>
    <p:extLst>
      <p:ext uri="{BB962C8B-B14F-4D97-AF65-F5344CB8AC3E}">
        <p14:creationId xmlns:p14="http://schemas.microsoft.com/office/powerpoint/2010/main" val="26178865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9F21D6-9417-1223-01F0-278FCC5D0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71F2F146-9826-2921-107D-97386B576DB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B4EA4070-C8E5-8690-F503-EB6627254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4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0C02F0C6-4D88-4C2E-7FDA-69593308CC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182D387B-A3B2-51BA-559C-49AD7EE7EC9F}"/>
              </a:ext>
            </a:extLst>
          </p:cNvPr>
          <p:cNvSpPr txBox="1"/>
          <p:nvPr/>
        </p:nvSpPr>
        <p:spPr>
          <a:xfrm>
            <a:off x="851781" y="1055187"/>
            <a:ext cx="1341896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OS NOVOS DIRIGENTES  E CONSELHEIROS  TÊM PRAZO PARA OBTER A CERTIFICAÇÃO?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2233578B-221E-A6C9-6F20-577B3AD24465}"/>
              </a:ext>
            </a:extLst>
          </p:cNvPr>
          <p:cNvSpPr txBox="1"/>
          <p:nvPr/>
        </p:nvSpPr>
        <p:spPr>
          <a:xfrm>
            <a:off x="731129" y="2651130"/>
            <a:ext cx="13063676" cy="6545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25002" marR="133901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Não há prazo legal para que esses profissionais estejam certificados </a:t>
            </a:r>
          </a:p>
          <a:p>
            <a:pPr marL="267802" marR="133901" algn="ctr"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(</a:t>
            </a:r>
            <a:r>
              <a:rPr lang="pt-BR" sz="3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data da aferição- 31/07 de cada ano</a:t>
            </a: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</a:p>
          <a:p>
            <a:pPr marL="267802" marR="133901" algn="just">
              <a:spcAft>
                <a:spcPts val="1200"/>
              </a:spcAft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*Observar a lei do ente que pode ter exigência prévia- se tiver pode ter problemas com o TCE se a certificação não for prévia </a:t>
            </a:r>
          </a:p>
          <a:p>
            <a:pPr marL="725002" marR="133901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Responsável pela  Gestão dos Recursos e Comitê de Investimentos já havia regra anterior- Certificação prévia-verificação no DAIR</a:t>
            </a:r>
          </a:p>
          <a:p>
            <a:pPr marL="725002" marR="133901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Representante legal do ente faz a habilitação do dirigente máximo e o dirigente máximo faz a habilitação dos outros profissionais- CADPREV</a:t>
            </a:r>
          </a:p>
          <a:p>
            <a:pPr marL="725002" marR="133901" indent="-4572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pt-BR" sz="3000" dirty="0">
                <a:latin typeface="Segoe UI" panose="020B0502040204020203" pitchFamily="34" charset="0"/>
                <a:cs typeface="Segoe UI" panose="020B0502040204020203" pitchFamily="34" charset="0"/>
              </a:rPr>
              <a:t> Documentos devem ser enviados e chancelados pelos superiores </a:t>
            </a:r>
          </a:p>
          <a:p>
            <a:pPr algn="just"/>
            <a:endParaRPr lang="pt-BR" sz="2977" b="1" dirty="0"/>
          </a:p>
          <a:p>
            <a:pPr algn="just"/>
            <a:r>
              <a:rPr lang="pt-BR" sz="2977" b="1" dirty="0"/>
              <a:t>              </a:t>
            </a:r>
          </a:p>
          <a:p>
            <a:pPr algn="just"/>
            <a:r>
              <a:rPr lang="pt-BR" sz="2977" b="1" dirty="0"/>
              <a:t>                 </a:t>
            </a:r>
          </a:p>
        </p:txBody>
      </p:sp>
      <p:grpSp>
        <p:nvGrpSpPr>
          <p:cNvPr id="7" name="Agrupar 6">
            <a:extLst>
              <a:ext uri="{FF2B5EF4-FFF2-40B4-BE49-F238E27FC236}">
                <a16:creationId xmlns:a16="http://schemas.microsoft.com/office/drawing/2014/main" id="{42239073-C13D-8520-51B9-C2AC954AE720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986329CA-F09A-2D40-606B-1E49ACC7EAC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7F7B2EBF-B43E-781A-5537-AE3914D4362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E959EBC-F561-5835-F316-AA5789C4555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BF3111A-A50F-C71A-50A3-D49C57E37179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27965242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CF38B-9892-2CD7-4A76-83768B62D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93A42E4-C217-8F69-C6DA-D545B57B825D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191ADF56-DCCD-6E65-7640-F9B5F4BE9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5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12C64B31-3087-02B1-0288-BFD493E9E0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D144B1AA-8519-B5B7-61DA-FC4A230D22C3}"/>
              </a:ext>
            </a:extLst>
          </p:cNvPr>
          <p:cNvSpPr txBox="1">
            <a:spLocks/>
          </p:cNvSpPr>
          <p:nvPr/>
        </p:nvSpPr>
        <p:spPr>
          <a:xfrm>
            <a:off x="184532" y="795301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Como</a:t>
            </a:r>
            <a:r>
              <a:rPr lang="pt-BR" sz="4400" dirty="0"/>
              <a:t> </a:t>
            </a:r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será exigido a partir de 2026?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F630B05-E863-A09E-82BD-2C185E654426}"/>
              </a:ext>
            </a:extLst>
          </p:cNvPr>
          <p:cNvSpPr txBox="1"/>
          <p:nvPr/>
        </p:nvSpPr>
        <p:spPr>
          <a:xfrm>
            <a:off x="1192166" y="7065754"/>
            <a:ext cx="1155313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Mais ênfase na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qualificação avançada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especialização</a:t>
            </a:r>
            <a:r>
              <a:rPr lang="pt-BR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e fortalecimento da </a:t>
            </a:r>
            <a:r>
              <a:rPr lang="pt-BR" sz="40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governança</a:t>
            </a:r>
            <a:r>
              <a:rPr lang="pt-BR" sz="2233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</a:rPr>
              <a:t>.  </a:t>
            </a:r>
            <a:endParaRPr lang="pt-BR" sz="3349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C3A0AA51-D612-7BA1-23D6-D066E3904A6B}"/>
              </a:ext>
            </a:extLst>
          </p:cNvPr>
          <p:cNvSpPr/>
          <p:nvPr/>
        </p:nvSpPr>
        <p:spPr>
          <a:xfrm>
            <a:off x="1224558" y="2448049"/>
            <a:ext cx="3168352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000" b="1" dirty="0">
                <a:solidFill>
                  <a:srgbClr val="992622"/>
                </a:solidFill>
                <a:latin typeface="Seaford" panose="00000500000000000000" pitchFamily="2" charset="0"/>
              </a:rPr>
              <a:t>DIRIGENTES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DC353F2A-2A83-1A23-CAF8-18064E69CC14}"/>
              </a:ext>
            </a:extLst>
          </p:cNvPr>
          <p:cNvSpPr/>
          <p:nvPr/>
        </p:nvSpPr>
        <p:spPr>
          <a:xfrm>
            <a:off x="5941082" y="2448049"/>
            <a:ext cx="3168352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992622"/>
                </a:solidFill>
                <a:latin typeface="Seaford" panose="00000500000000000000" pitchFamily="2" charset="0"/>
              </a:rPr>
              <a:t>CONSELHEIROS</a:t>
            </a:r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F23FD4B1-5BBF-685F-9973-08F5903CB77A}"/>
              </a:ext>
            </a:extLst>
          </p:cNvPr>
          <p:cNvSpPr/>
          <p:nvPr/>
        </p:nvSpPr>
        <p:spPr>
          <a:xfrm>
            <a:off x="10657606" y="2448049"/>
            <a:ext cx="3168352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992622"/>
                </a:solidFill>
                <a:latin typeface="Seaford" panose="00000500000000000000" pitchFamily="2" charset="0"/>
              </a:rPr>
              <a:t>COMITE DE INVESTIMENTOS</a:t>
            </a:r>
          </a:p>
        </p:txBody>
      </p:sp>
      <p:sp>
        <p:nvSpPr>
          <p:cNvPr id="11" name="Seta: para Baixo 10">
            <a:extLst>
              <a:ext uri="{FF2B5EF4-FFF2-40B4-BE49-F238E27FC236}">
                <a16:creationId xmlns:a16="http://schemas.microsoft.com/office/drawing/2014/main" id="{FDE35352-3A66-27E0-6BD4-4562B48A8650}"/>
              </a:ext>
            </a:extLst>
          </p:cNvPr>
          <p:cNvSpPr/>
          <p:nvPr/>
        </p:nvSpPr>
        <p:spPr>
          <a:xfrm>
            <a:off x="2664718" y="3771595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2" name="Seta: para Baixo 11">
            <a:extLst>
              <a:ext uri="{FF2B5EF4-FFF2-40B4-BE49-F238E27FC236}">
                <a16:creationId xmlns:a16="http://schemas.microsoft.com/office/drawing/2014/main" id="{873DC7F7-56B7-0353-9DF8-57940751A24C}"/>
              </a:ext>
            </a:extLst>
          </p:cNvPr>
          <p:cNvSpPr/>
          <p:nvPr/>
        </p:nvSpPr>
        <p:spPr>
          <a:xfrm>
            <a:off x="7345238" y="3706515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3" name="Seta: para Baixo 12">
            <a:extLst>
              <a:ext uri="{FF2B5EF4-FFF2-40B4-BE49-F238E27FC236}">
                <a16:creationId xmlns:a16="http://schemas.microsoft.com/office/drawing/2014/main" id="{C7F59394-566E-E25D-8926-976402E6D49C}"/>
              </a:ext>
            </a:extLst>
          </p:cNvPr>
          <p:cNvSpPr/>
          <p:nvPr/>
        </p:nvSpPr>
        <p:spPr>
          <a:xfrm>
            <a:off x="12246707" y="3679881"/>
            <a:ext cx="216024" cy="504056"/>
          </a:xfrm>
          <a:prstGeom prst="downArrow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2DED345E-F408-2B92-7872-03C7C5F412A5}"/>
              </a:ext>
            </a:extLst>
          </p:cNvPr>
          <p:cNvSpPr txBox="1"/>
          <p:nvPr/>
        </p:nvSpPr>
        <p:spPr>
          <a:xfrm>
            <a:off x="432470" y="4320257"/>
            <a:ext cx="460747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Maioria</a:t>
            </a:r>
            <a:r>
              <a:rPr lang="pt-BR" sz="2600" dirty="0">
                <a:latin typeface="Seaford" panose="00000500000000000000" pitchFamily="2" charset="0"/>
              </a:rPr>
              <a:t> deve estar certificada </a:t>
            </a:r>
            <a:r>
              <a:rPr lang="pt-BR" sz="2600" b="1" u="sng" dirty="0">
                <a:solidFill>
                  <a:srgbClr val="992622"/>
                </a:solidFill>
                <a:latin typeface="Seaford" panose="00000500000000000000" pitchFamily="2" charset="0"/>
              </a:rPr>
              <a:t>Obrigatoriamente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 </a:t>
            </a:r>
            <a:r>
              <a:rPr lang="pt-BR" sz="2600" dirty="0">
                <a:solidFill>
                  <a:srgbClr val="992622"/>
                </a:solidFill>
                <a:latin typeface="Seaford" panose="00000500000000000000" pitchFamily="2" charset="0"/>
              </a:rPr>
              <a:t>o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 dirigente máximo</a:t>
            </a: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AA1BF23A-930C-7506-9D2B-A2F7B91CD62D}"/>
              </a:ext>
            </a:extLst>
          </p:cNvPr>
          <p:cNvSpPr txBox="1"/>
          <p:nvPr/>
        </p:nvSpPr>
        <p:spPr>
          <a:xfrm>
            <a:off x="4824958" y="4320257"/>
            <a:ext cx="51845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Maioria</a:t>
            </a:r>
            <a:r>
              <a:rPr lang="pt-BR" sz="2600" dirty="0">
                <a:latin typeface="Seaford" panose="00000500000000000000" pitchFamily="2" charset="0"/>
              </a:rPr>
              <a:t> dos </a:t>
            </a:r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membros titulares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6C782181-7F00-4CDF-178C-E7D0EBC0B006}"/>
              </a:ext>
            </a:extLst>
          </p:cNvPr>
          <p:cNvSpPr txBox="1"/>
          <p:nvPr/>
        </p:nvSpPr>
        <p:spPr>
          <a:xfrm>
            <a:off x="11017646" y="4320257"/>
            <a:ext cx="265250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600" b="1" dirty="0">
                <a:solidFill>
                  <a:srgbClr val="992622"/>
                </a:solidFill>
                <a:latin typeface="Seaford" panose="00000500000000000000" pitchFamily="2" charset="0"/>
              </a:rPr>
              <a:t>Totalidade</a:t>
            </a:r>
          </a:p>
        </p:txBody>
      </p:sp>
      <p:sp>
        <p:nvSpPr>
          <p:cNvPr id="19" name="Retângulo: Cantos Arredondados 18">
            <a:extLst>
              <a:ext uri="{FF2B5EF4-FFF2-40B4-BE49-F238E27FC236}">
                <a16:creationId xmlns:a16="http://schemas.microsoft.com/office/drawing/2014/main" id="{BF82C8F1-122C-3F7D-A8B3-88978494DE92}"/>
              </a:ext>
            </a:extLst>
          </p:cNvPr>
          <p:cNvSpPr/>
          <p:nvPr/>
        </p:nvSpPr>
        <p:spPr>
          <a:xfrm>
            <a:off x="1178130" y="5680602"/>
            <a:ext cx="3168352" cy="108012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</a:rPr>
              <a:t>31/07 de cada ano</a:t>
            </a:r>
          </a:p>
        </p:txBody>
      </p:sp>
      <p:sp>
        <p:nvSpPr>
          <p:cNvPr id="20" name="Retângulo: Cantos Arredondados 19">
            <a:extLst>
              <a:ext uri="{FF2B5EF4-FFF2-40B4-BE49-F238E27FC236}">
                <a16:creationId xmlns:a16="http://schemas.microsoft.com/office/drawing/2014/main" id="{01481CD4-AAB3-EB62-7609-31A8147DB49B}"/>
              </a:ext>
            </a:extLst>
          </p:cNvPr>
          <p:cNvSpPr/>
          <p:nvPr/>
        </p:nvSpPr>
        <p:spPr>
          <a:xfrm>
            <a:off x="5894654" y="5680602"/>
            <a:ext cx="3168352" cy="1080120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  <a:latin typeface="Seaford" panose="00000500000000000000" pitchFamily="2" charset="0"/>
              </a:rPr>
              <a:t>31/07 de cada ano</a:t>
            </a:r>
          </a:p>
        </p:txBody>
      </p:sp>
      <p:sp>
        <p:nvSpPr>
          <p:cNvPr id="21" name="Retângulo: Cantos Arredondados 20">
            <a:extLst>
              <a:ext uri="{FF2B5EF4-FFF2-40B4-BE49-F238E27FC236}">
                <a16:creationId xmlns:a16="http://schemas.microsoft.com/office/drawing/2014/main" id="{4EEE295E-29C9-DBAA-6090-97118192C3CD}"/>
              </a:ext>
            </a:extLst>
          </p:cNvPr>
          <p:cNvSpPr/>
          <p:nvPr/>
        </p:nvSpPr>
        <p:spPr>
          <a:xfrm>
            <a:off x="10611178" y="5680602"/>
            <a:ext cx="3168352" cy="108012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1" dirty="0">
                <a:solidFill>
                  <a:srgbClr val="992622"/>
                </a:solidFill>
              </a:rPr>
              <a:t>A partir de 01/01/2026</a:t>
            </a:r>
            <a:endParaRPr lang="pt-BR" b="1" dirty="0">
              <a:solidFill>
                <a:srgbClr val="992622"/>
              </a:solidFill>
              <a:latin typeface="Seaford" panose="00000500000000000000" pitchFamily="2" charset="0"/>
            </a:endParaRP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755785F9-2C69-2CED-BB4E-3070709DE63F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0F315436-8F93-FCDB-8CA3-28B64F8496D2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31CFF09B-306F-063E-5DD1-2AE77552A4D0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99E3FF5-6AA6-1827-3892-7DB30891B10E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DC515D8C-3054-0C1C-1C01-6660B74E1E6F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401252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069214-058A-27EE-0298-128A987755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A180D15-C6CE-CE67-85CF-4630BE828B3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E2587C5A-BD5B-3B8C-E954-D22695F3A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6</a:t>
            </a:fld>
            <a:endParaRPr lang="pt-BR" b="1" dirty="0">
              <a:latin typeface="Seaford" panose="00000500000000000000" pitchFamily="2" charset="0"/>
            </a:endParaRPr>
          </a:p>
        </p:txBody>
      </p:sp>
      <p:pic>
        <p:nvPicPr>
          <p:cNvPr id="4" name="Imagem 3" descr="Uma imagem contendo Forma&#10;&#10;O conteúdo gerado por IA pode estar incorreto.">
            <a:extLst>
              <a:ext uri="{FF2B5EF4-FFF2-40B4-BE49-F238E27FC236}">
                <a16:creationId xmlns:a16="http://schemas.microsoft.com/office/drawing/2014/main" id="{794FFE04-2251-FE71-2331-E4625082F9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9854" y="6606164"/>
            <a:ext cx="1809903" cy="1809903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3BB4B6D-DC6E-5DA9-DEBC-E867664068B2}"/>
              </a:ext>
            </a:extLst>
          </p:cNvPr>
          <p:cNvSpPr txBox="1"/>
          <p:nvPr/>
        </p:nvSpPr>
        <p:spPr>
          <a:xfrm>
            <a:off x="1688124" y="1126479"/>
            <a:ext cx="10657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Abrangência da Exigência da Comprovação da </a:t>
            </a:r>
          </a:p>
          <a:p>
            <a:pPr algn="ctr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Certificação 2026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99CA3D39-7C2C-2F11-96E2-1FE5D1D5DB3F}"/>
              </a:ext>
            </a:extLst>
          </p:cNvPr>
          <p:cNvSpPr txBox="1"/>
          <p:nvPr/>
        </p:nvSpPr>
        <p:spPr>
          <a:xfrm>
            <a:off x="1152550" y="3240137"/>
            <a:ext cx="12025336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Profissionais que ainda não fizeram a  certificação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800" b="1" dirty="0">
              <a:latin typeface="Seaford" panose="00000500000000000000" pitchFamily="2" charset="0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Seaford" panose="00000500000000000000" pitchFamily="2" charset="0"/>
              </a:rPr>
              <a:t>Porte ISP </a:t>
            </a:r>
            <a:r>
              <a:rPr lang="pt-BR" sz="2800" dirty="0">
                <a:latin typeface="Seaford" panose="00000500000000000000" pitchFamily="2" charset="0"/>
              </a:rPr>
              <a:t>– Dirigentes e Conselheiros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b="1" dirty="0">
                <a:latin typeface="Seaford" panose="00000500000000000000" pitchFamily="2" charset="0"/>
              </a:rPr>
              <a:t>Volume de Recursos- </a:t>
            </a:r>
            <a:r>
              <a:rPr lang="pt-BR" sz="2800" dirty="0">
                <a:latin typeface="Seaford" panose="00000500000000000000" pitchFamily="2" charset="0"/>
              </a:rPr>
              <a:t>Comitê e Gestor de Recursos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t-BR" sz="2800" dirty="0">
              <a:latin typeface="Seaford" panose="00000500000000000000" pitchFamily="2" charset="0"/>
            </a:endParaRP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Quem fez a básica, ou fizer até 31/12/2025, atende até o final da validade, depois tem de fazer o nível adequado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Incentivo para a primeira certificação</a:t>
            </a:r>
          </a:p>
          <a:p>
            <a:pPr marL="457200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t-BR" sz="2800" dirty="0">
                <a:latin typeface="Seaford" panose="00000500000000000000" pitchFamily="2" charset="0"/>
              </a:rPr>
              <a:t>Atentar para os conselhos que não aproveitaram o incentivo</a:t>
            </a:r>
          </a:p>
          <a:p>
            <a:pPr>
              <a:spcAft>
                <a:spcPts val="600"/>
              </a:spcAft>
            </a:pPr>
            <a:endParaRPr lang="pt-BR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A201CCA2-F1A3-0591-B09C-D39D678EEFC4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6" name="Retângulo 5">
              <a:extLst>
                <a:ext uri="{FF2B5EF4-FFF2-40B4-BE49-F238E27FC236}">
                  <a16:creationId xmlns:a16="http://schemas.microsoft.com/office/drawing/2014/main" id="{5A3C5A4E-F9A9-D247-C5E9-7BB0CF9B45DE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7B9DBB6B-9367-B91C-D527-EC4344123B21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C7C77917-D66C-9E76-9EAA-9DBACF118F9B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3E152C2D-EF4A-8DCA-7781-3EDB174109FB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669135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0F2F2F-C3F5-87AF-572C-EE5F3A5502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6DA6547C-58A3-661B-9650-980B7E576F8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45711FE4-378F-77FC-7A40-19E96347B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7</a:t>
            </a:fld>
            <a:endParaRPr lang="pt-BR" b="1" dirty="0">
              <a:latin typeface="Seaford" panose="00000500000000000000" pitchFamily="2" charset="0"/>
            </a:endParaRP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F33A76E3-A17F-539D-F840-C74B66D9E2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370805"/>
              </p:ext>
            </p:extLst>
          </p:nvPr>
        </p:nvGraphicFramePr>
        <p:xfrm>
          <a:off x="594600" y="2065497"/>
          <a:ext cx="13933324" cy="662686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3483331">
                  <a:extLst>
                    <a:ext uri="{9D8B030D-6E8A-4147-A177-3AD203B41FA5}">
                      <a16:colId xmlns:a16="http://schemas.microsoft.com/office/drawing/2014/main" val="3355651382"/>
                    </a:ext>
                  </a:extLst>
                </a:gridCol>
                <a:gridCol w="3483331">
                  <a:extLst>
                    <a:ext uri="{9D8B030D-6E8A-4147-A177-3AD203B41FA5}">
                      <a16:colId xmlns:a16="http://schemas.microsoft.com/office/drawing/2014/main" val="1235885330"/>
                    </a:ext>
                  </a:extLst>
                </a:gridCol>
                <a:gridCol w="3483331">
                  <a:extLst>
                    <a:ext uri="{9D8B030D-6E8A-4147-A177-3AD203B41FA5}">
                      <a16:colId xmlns:a16="http://schemas.microsoft.com/office/drawing/2014/main" val="3726757033"/>
                    </a:ext>
                  </a:extLst>
                </a:gridCol>
                <a:gridCol w="3483331">
                  <a:extLst>
                    <a:ext uri="{9D8B030D-6E8A-4147-A177-3AD203B41FA5}">
                      <a16:colId xmlns:a16="http://schemas.microsoft.com/office/drawing/2014/main" val="1237904043"/>
                    </a:ext>
                  </a:extLst>
                </a:gridCol>
              </a:tblGrid>
              <a:tr h="1080120">
                <a:tc gridSpan="4">
                  <a:txBody>
                    <a:bodyPr/>
                    <a:lstStyle/>
                    <a:p>
                      <a:pPr algn="ctr"/>
                      <a:r>
                        <a:rPr lang="pt-BR" sz="3000" dirty="0">
                          <a:solidFill>
                            <a:schemeClr val="tx1"/>
                          </a:solidFill>
                          <a:latin typeface="Seaford" panose="00000500000000000000" pitchFamily="2" charset="0"/>
                        </a:rPr>
                        <a:t>GRADUAÇÃO NO NÍVEL DE CERTIFICAÇÃO – PORTE DO RPPS NO ISP</a:t>
                      </a:r>
                    </a:p>
                    <a:p>
                      <a:pPr algn="ctr"/>
                      <a:r>
                        <a:rPr lang="pt-BR" sz="3000" dirty="0">
                          <a:solidFill>
                            <a:schemeClr val="tx1"/>
                          </a:solidFill>
                          <a:latin typeface="Seaford" panose="00000500000000000000" pitchFamily="2" charset="0"/>
                        </a:rPr>
                        <a:t>A PARTIR DE JANEIRO/2026</a:t>
                      </a:r>
                    </a:p>
                  </a:txBody>
                  <a:tcPr marL="113419" marR="113419" marT="56709" marB="56709"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5352107"/>
                  </a:ext>
                </a:extLst>
              </a:tr>
              <a:tr h="1224136">
                <a:tc>
                  <a:txBody>
                    <a:bodyPr/>
                    <a:lstStyle/>
                    <a:p>
                      <a:pPr algn="ctr"/>
                      <a:r>
                        <a:rPr lang="pt-BR" sz="30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PROFISSIONAIS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ESTADOS, DF E GRANDE PORTE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MÉDIO PORTE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0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PEQUENO PORTE</a:t>
                      </a: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3404215181"/>
                  </a:ext>
                </a:extLst>
              </a:tr>
              <a:tr h="2880320"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>
                          <a:latin typeface="Seaford" panose="00000500000000000000" pitchFamily="2" charset="0"/>
                        </a:rPr>
                        <a:t>Dirigentes da Unidade Gestora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300" dirty="0"/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300" dirty="0"/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300" dirty="0"/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2448105417"/>
                  </a:ext>
                </a:extLst>
              </a:tr>
              <a:tr h="1442286"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>
                          <a:latin typeface="Seaford" panose="00000500000000000000" pitchFamily="2" charset="0"/>
                        </a:rPr>
                        <a:t>Conselho Deliberativo</a:t>
                      </a:r>
                    </a:p>
                    <a:p>
                      <a:pPr algn="ctr"/>
                      <a:r>
                        <a:rPr lang="pt-BR" sz="2400" b="1" dirty="0">
                          <a:latin typeface="Seaford" panose="00000500000000000000" pitchFamily="2" charset="0"/>
                        </a:rPr>
                        <a:t>Conselho Fiscal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3300" dirty="0"/>
                    </a:p>
                  </a:txBody>
                  <a:tcPr marL="113419" marR="113419" marT="56709" marB="56709" anchor="ctr"/>
                </a:tc>
                <a:tc gridSpan="2">
                  <a:txBody>
                    <a:bodyPr/>
                    <a:lstStyle/>
                    <a:p>
                      <a:pPr algn="ctr"/>
                      <a:endParaRPr lang="pt-BR" sz="3300" dirty="0"/>
                    </a:p>
                  </a:txBody>
                  <a:tcPr marL="113419" marR="113419" marT="56709" marB="56709" anchor="ctr"/>
                </a:tc>
                <a:tc hMerge="1">
                  <a:txBody>
                    <a:bodyPr/>
                    <a:lstStyle/>
                    <a:p>
                      <a:pPr algn="ctr"/>
                      <a:endParaRPr lang="pt-BR" dirty="0"/>
                    </a:p>
                  </a:txBody>
                  <a:tcPr anchor="ctr">
                    <a:blipFill>
                      <a:blip r:embed="rId3"/>
                      <a:tile tx="0" ty="0" sx="100000" sy="100000" flip="none" algn="tl"/>
                    </a:blipFill>
                  </a:tcPr>
                </a:tc>
                <a:extLst>
                  <a:ext uri="{0D108BD9-81ED-4DB2-BD59-A6C34878D82A}">
                    <a16:rowId xmlns:a16="http://schemas.microsoft.com/office/drawing/2014/main" val="791496800"/>
                  </a:ext>
                </a:extLst>
              </a:tr>
            </a:tbl>
          </a:graphicData>
        </a:graphic>
      </p:graphicFrame>
      <p:sp>
        <p:nvSpPr>
          <p:cNvPr id="6" name="CaixaDeTexto 5">
            <a:extLst>
              <a:ext uri="{FF2B5EF4-FFF2-40B4-BE49-F238E27FC236}">
                <a16:creationId xmlns:a16="http://schemas.microsoft.com/office/drawing/2014/main" id="{CD8A69F5-5CF8-550D-C240-6AD21AC2CD9B}"/>
              </a:ext>
            </a:extLst>
          </p:cNvPr>
          <p:cNvSpPr txBox="1"/>
          <p:nvPr/>
        </p:nvSpPr>
        <p:spPr>
          <a:xfrm>
            <a:off x="936526" y="599648"/>
            <a:ext cx="110892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Abrangência da Exigência da Comprovação da Certificação: porte ISP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1D0FAA9-1756-3AFD-A602-F789C4FF82EF}"/>
              </a:ext>
            </a:extLst>
          </p:cNvPr>
          <p:cNvSpPr txBox="1"/>
          <p:nvPr/>
        </p:nvSpPr>
        <p:spPr>
          <a:xfrm>
            <a:off x="4157837" y="4369495"/>
            <a:ext cx="34833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>
                <a:latin typeface="Seaford" panose="00000500000000000000" pitchFamily="2" charset="0"/>
              </a:rPr>
              <a:t>Avançada</a:t>
            </a:r>
            <a:r>
              <a:rPr lang="pt-BR" sz="2400" dirty="0">
                <a:latin typeface="Seaford" panose="00000500000000000000" pitchFamily="2" charset="0"/>
              </a:rPr>
              <a:t>: Dirigente máximo</a:t>
            </a:r>
          </a:p>
          <a:p>
            <a:endParaRPr lang="pt-BR" sz="2400" dirty="0">
              <a:latin typeface="Seaford" panose="00000500000000000000" pitchFamily="2" charset="0"/>
            </a:endParaRPr>
          </a:p>
          <a:p>
            <a:r>
              <a:rPr lang="pt-BR" sz="2400" b="1" u="sng" dirty="0">
                <a:latin typeface="Seaford" panose="00000500000000000000" pitchFamily="2" charset="0"/>
              </a:rPr>
              <a:t>Intermediária</a:t>
            </a:r>
            <a:r>
              <a:rPr lang="pt-BR" sz="2400" dirty="0">
                <a:latin typeface="Seaford" panose="00000500000000000000" pitchFamily="2" charset="0"/>
              </a:rPr>
              <a:t>:  demais membros que compõe a maioria de todos os dirigentes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92080F7-0269-A97B-D952-A10B7B9CB6A2}"/>
              </a:ext>
            </a:extLst>
          </p:cNvPr>
          <p:cNvSpPr txBox="1"/>
          <p:nvPr/>
        </p:nvSpPr>
        <p:spPr>
          <a:xfrm>
            <a:off x="7538659" y="4380939"/>
            <a:ext cx="348333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>
                <a:latin typeface="Seaford" panose="00000500000000000000" pitchFamily="2" charset="0"/>
              </a:rPr>
              <a:t>Intermediária</a:t>
            </a:r>
            <a:r>
              <a:rPr lang="pt-BR" sz="2400" dirty="0">
                <a:latin typeface="Seaford" panose="00000500000000000000" pitchFamily="2" charset="0"/>
              </a:rPr>
              <a:t>: Dirigente máximo</a:t>
            </a:r>
          </a:p>
          <a:p>
            <a:endParaRPr lang="pt-BR" sz="2400" dirty="0">
              <a:latin typeface="Seaford" panose="00000500000000000000" pitchFamily="2" charset="0"/>
            </a:endParaRPr>
          </a:p>
          <a:p>
            <a:r>
              <a:rPr lang="pt-BR" sz="2400" b="1" u="sng" dirty="0">
                <a:latin typeface="Seaford" panose="00000500000000000000" pitchFamily="2" charset="0"/>
              </a:rPr>
              <a:t>Básica</a:t>
            </a:r>
            <a:r>
              <a:rPr lang="pt-BR" sz="2400" dirty="0">
                <a:latin typeface="Seaford" panose="00000500000000000000" pitchFamily="2" charset="0"/>
              </a:rPr>
              <a:t>: demais membros que compõe a maioria de todos os dirigentes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4E44A2E3-2925-3D9F-7E1D-1B1EE55A3676}"/>
              </a:ext>
            </a:extLst>
          </p:cNvPr>
          <p:cNvSpPr txBox="1"/>
          <p:nvPr/>
        </p:nvSpPr>
        <p:spPr>
          <a:xfrm>
            <a:off x="11193889" y="4621024"/>
            <a:ext cx="34833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>
                <a:latin typeface="Seaford" panose="00000500000000000000" pitchFamily="2" charset="0"/>
              </a:rPr>
              <a:t>Básica</a:t>
            </a:r>
            <a:r>
              <a:rPr lang="pt-BR" sz="2400" dirty="0">
                <a:latin typeface="Seaford" panose="00000500000000000000" pitchFamily="2" charset="0"/>
              </a:rPr>
              <a:t>: Dirigente máximo e demais membros que compõe a maioria de todos os dirigentes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E6C7805-BB43-5A8B-7016-2ABB47973D76}"/>
              </a:ext>
            </a:extLst>
          </p:cNvPr>
          <p:cNvSpPr txBox="1"/>
          <p:nvPr/>
        </p:nvSpPr>
        <p:spPr>
          <a:xfrm>
            <a:off x="4175815" y="7121278"/>
            <a:ext cx="37540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>
                <a:latin typeface="Seaford" panose="00000500000000000000" pitchFamily="2" charset="0"/>
              </a:rPr>
              <a:t>Intermediária</a:t>
            </a:r>
            <a:r>
              <a:rPr lang="pt-BR" sz="2400" dirty="0">
                <a:latin typeface="Seaford" panose="00000500000000000000" pitchFamily="2" charset="0"/>
              </a:rPr>
              <a:t> para a maioria dos titulares de cada colegiado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EF18AA5B-346D-D753-1265-23730C378BC9}"/>
              </a:ext>
            </a:extLst>
          </p:cNvPr>
          <p:cNvSpPr txBox="1"/>
          <p:nvPr/>
        </p:nvSpPr>
        <p:spPr>
          <a:xfrm>
            <a:off x="9031032" y="7293742"/>
            <a:ext cx="3981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400" b="1" u="sng" dirty="0">
                <a:latin typeface="Seaford" panose="00000500000000000000" pitchFamily="2" charset="0"/>
              </a:rPr>
              <a:t>Básica</a:t>
            </a:r>
            <a:r>
              <a:rPr lang="pt-BR" sz="2400" dirty="0">
                <a:latin typeface="Seaford" panose="00000500000000000000" pitchFamily="2" charset="0"/>
              </a:rPr>
              <a:t> para a maioria dos titulares de cada colegiado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BC780B5F-5648-B121-81A8-B25AF0BAFD5C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2" name="Retângulo 11">
              <a:extLst>
                <a:ext uri="{FF2B5EF4-FFF2-40B4-BE49-F238E27FC236}">
                  <a16:creationId xmlns:a16="http://schemas.microsoft.com/office/drawing/2014/main" id="{6EE2B93F-F252-ABEE-0D55-00AF9B13A285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3" name="Retângulo 12">
              <a:extLst>
                <a:ext uri="{FF2B5EF4-FFF2-40B4-BE49-F238E27FC236}">
                  <a16:creationId xmlns:a16="http://schemas.microsoft.com/office/drawing/2014/main" id="{6CB04C32-BD91-EC2B-AC8D-B06E4C66D85E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4" name="Retângulo 13">
              <a:extLst>
                <a:ext uri="{FF2B5EF4-FFF2-40B4-BE49-F238E27FC236}">
                  <a16:creationId xmlns:a16="http://schemas.microsoft.com/office/drawing/2014/main" id="{0F3CAD9D-259F-D499-914E-C1AC10541B3A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78C41BC5-EDAD-AFA1-40F3-DEBB1D622A47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6429317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58CEDD-43A3-E0E9-E1F5-939C10356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5290DD4F-1C33-D023-1AFF-FFA41FB05C8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3A714F96-B086-3D0A-E67B-BE4263BB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8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3B6383C4-C7B3-F26C-5180-C8D2E75437FE}"/>
              </a:ext>
            </a:extLst>
          </p:cNvPr>
          <p:cNvSpPr txBox="1">
            <a:spLocks/>
          </p:cNvSpPr>
          <p:nvPr/>
        </p:nvSpPr>
        <p:spPr>
          <a:xfrm>
            <a:off x="999580" y="1007889"/>
            <a:ext cx="11312542" cy="495624"/>
          </a:xfrm>
          <a:prstGeom prst="rect">
            <a:avLst/>
          </a:prstGeom>
        </p:spPr>
        <p:txBody>
          <a:bodyPr vert="horz" lIns="138257" tIns="69129" rIns="138257" bIns="69129" rtlCol="0" anchor="ctr">
            <a:noAutofit/>
          </a:bodyPr>
          <a:lstStyle>
            <a:lvl1pPr algn="ctr" defTabSz="1382573" rtl="0" eaLnBrk="1" latinLnBrk="0" hangingPunct="1">
              <a:spcBef>
                <a:spcPct val="0"/>
              </a:spcBef>
              <a:buNone/>
              <a:defRPr sz="67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Abrangência da Exigência da Comprovação da Certificação: Montante de Recursos</a:t>
            </a:r>
          </a:p>
        </p:txBody>
      </p:sp>
      <p:graphicFrame>
        <p:nvGraphicFramePr>
          <p:cNvPr id="6" name="Tabela 4">
            <a:extLst>
              <a:ext uri="{FF2B5EF4-FFF2-40B4-BE49-F238E27FC236}">
                <a16:creationId xmlns:a16="http://schemas.microsoft.com/office/drawing/2014/main" id="{EB8F099B-7B33-B4E0-6EA1-4AA8A5DD3C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023445"/>
              </p:ext>
            </p:extLst>
          </p:nvPr>
        </p:nvGraphicFramePr>
        <p:xfrm>
          <a:off x="707008" y="2400537"/>
          <a:ext cx="14201271" cy="5664137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5626919">
                  <a:extLst>
                    <a:ext uri="{9D8B030D-6E8A-4147-A177-3AD203B41FA5}">
                      <a16:colId xmlns:a16="http://schemas.microsoft.com/office/drawing/2014/main" val="574442768"/>
                    </a:ext>
                  </a:extLst>
                </a:gridCol>
                <a:gridCol w="2768801">
                  <a:extLst>
                    <a:ext uri="{9D8B030D-6E8A-4147-A177-3AD203B41FA5}">
                      <a16:colId xmlns:a16="http://schemas.microsoft.com/office/drawing/2014/main" val="2495857405"/>
                    </a:ext>
                  </a:extLst>
                </a:gridCol>
                <a:gridCol w="5805551">
                  <a:extLst>
                    <a:ext uri="{9D8B030D-6E8A-4147-A177-3AD203B41FA5}">
                      <a16:colId xmlns:a16="http://schemas.microsoft.com/office/drawing/2014/main" val="2846885030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pt-BR" sz="2400" dirty="0">
                          <a:solidFill>
                            <a:schemeClr val="tx1"/>
                          </a:solidFill>
                          <a:latin typeface="Seaford" panose="00000500000000000000" pitchFamily="2" charset="0"/>
                        </a:rPr>
                        <a:t>GRADUAÇÃO NO NÍVEL DE CERTIFICAÇÃO – MONTANTE DE RECURSOS</a:t>
                      </a:r>
                    </a:p>
                    <a:p>
                      <a:pPr algn="ctr"/>
                      <a:r>
                        <a:rPr lang="pt-BR" sz="2400" dirty="0">
                          <a:solidFill>
                            <a:schemeClr val="tx1"/>
                          </a:solidFill>
                          <a:latin typeface="Seaford" panose="00000500000000000000" pitchFamily="2" charset="0"/>
                        </a:rPr>
                        <a:t>A PARTIR DE JANEIRO/2026 </a:t>
                      </a:r>
                    </a:p>
                  </a:txBody>
                  <a:tcPr marL="113419" marR="113419" marT="56709" marB="56709" anchor="ctr"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4544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RPPS CONFORME VOLUME DE RECURSOS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GESTOR DE RECURSOS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>
                          <a:solidFill>
                            <a:srgbClr val="992622"/>
                          </a:solidFill>
                          <a:latin typeface="Seaford" panose="00000500000000000000" pitchFamily="2" charset="0"/>
                        </a:rPr>
                        <a:t>MEMBROS DO COMITÊ DE INVESTIMENTOS</a:t>
                      </a: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35723148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Investidor Profissional</a:t>
                      </a:r>
                    </a:p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a partir de R$ 500 milhões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2090684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Investidor Qualificado</a:t>
                      </a:r>
                    </a:p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a partir de R$ 10 milhões e menos de R$ 500 milhões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6750485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com recursos superiores a R$ 5 milhões e inferiores a R$ 10 milhões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2280746849"/>
                  </a:ext>
                </a:extLst>
              </a:tr>
              <a:tr h="1073687">
                <a:tc>
                  <a:txBody>
                    <a:bodyPr/>
                    <a:lstStyle/>
                    <a:p>
                      <a:pPr algn="l"/>
                      <a:r>
                        <a:rPr lang="pt-BR" sz="2400" dirty="0">
                          <a:latin typeface="Seaford" panose="00000500000000000000" pitchFamily="2" charset="0"/>
                        </a:rPr>
                        <a:t>RPPS com recursos iguais ou inferiores a R$ 5 milhões</a:t>
                      </a: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tc>
                  <a:txBody>
                    <a:bodyPr/>
                    <a:lstStyle/>
                    <a:p>
                      <a:pPr algn="ctr"/>
                      <a:endParaRPr lang="pt-BR" sz="2400" dirty="0">
                        <a:latin typeface="Seaford" panose="00000500000000000000" pitchFamily="2" charset="0"/>
                      </a:endParaRPr>
                    </a:p>
                  </a:txBody>
                  <a:tcPr marL="113419" marR="113419" marT="56709" marB="56709" anchor="ctr"/>
                </a:tc>
                <a:extLst>
                  <a:ext uri="{0D108BD9-81ED-4DB2-BD59-A6C34878D82A}">
                    <a16:rowId xmlns:a16="http://schemas.microsoft.com/office/drawing/2014/main" val="3944654699"/>
                  </a:ext>
                </a:extLst>
              </a:tr>
            </a:tbl>
          </a:graphicData>
        </a:graphic>
      </p:graphicFrame>
      <p:sp>
        <p:nvSpPr>
          <p:cNvPr id="7" name="CaixaDeTexto 6">
            <a:extLst>
              <a:ext uri="{FF2B5EF4-FFF2-40B4-BE49-F238E27FC236}">
                <a16:creationId xmlns:a16="http://schemas.microsoft.com/office/drawing/2014/main" id="{7898E4B1-CDC3-042D-8B86-44410CFF43FF}"/>
              </a:ext>
            </a:extLst>
          </p:cNvPr>
          <p:cNvSpPr txBox="1"/>
          <p:nvPr/>
        </p:nvSpPr>
        <p:spPr>
          <a:xfrm>
            <a:off x="6199882" y="4237765"/>
            <a:ext cx="2768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Avançada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92BC8492-9745-210C-06FA-9E8F17236496}"/>
              </a:ext>
            </a:extLst>
          </p:cNvPr>
          <p:cNvSpPr txBox="1"/>
          <p:nvPr/>
        </p:nvSpPr>
        <p:spPr>
          <a:xfrm>
            <a:off x="6172404" y="5374786"/>
            <a:ext cx="2768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Intermediária</a:t>
            </a: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826884DA-327E-FBCF-DF11-6E290C8AB36A}"/>
              </a:ext>
            </a:extLst>
          </p:cNvPr>
          <p:cNvSpPr txBox="1"/>
          <p:nvPr/>
        </p:nvSpPr>
        <p:spPr>
          <a:xfrm>
            <a:off x="6142690" y="6374997"/>
            <a:ext cx="2768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Básica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B46EB977-7B3E-AEDE-FF96-496ACA936B0F}"/>
              </a:ext>
            </a:extLst>
          </p:cNvPr>
          <p:cNvSpPr txBox="1"/>
          <p:nvPr/>
        </p:nvSpPr>
        <p:spPr>
          <a:xfrm>
            <a:off x="6134838" y="7337532"/>
            <a:ext cx="27688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Básica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A45B6CC0-0C31-4E60-B9AE-9B286B881896}"/>
              </a:ext>
            </a:extLst>
          </p:cNvPr>
          <p:cNvSpPr txBox="1"/>
          <p:nvPr/>
        </p:nvSpPr>
        <p:spPr>
          <a:xfrm>
            <a:off x="9015167" y="4037932"/>
            <a:ext cx="5805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Avançada: 1 membro</a:t>
            </a:r>
          </a:p>
          <a:p>
            <a:pPr algn="ctr"/>
            <a:r>
              <a:rPr lang="pt-BR" sz="2400" dirty="0"/>
              <a:t>Intermediária: demais membros titulares</a:t>
            </a:r>
          </a:p>
        </p:txBody>
      </p:sp>
      <p:sp>
        <p:nvSpPr>
          <p:cNvPr id="12" name="CaixaDeTexto 11">
            <a:extLst>
              <a:ext uri="{FF2B5EF4-FFF2-40B4-BE49-F238E27FC236}">
                <a16:creationId xmlns:a16="http://schemas.microsoft.com/office/drawing/2014/main" id="{DFE81B35-D1B4-4F52-AF1B-3350980BC0CC}"/>
              </a:ext>
            </a:extLst>
          </p:cNvPr>
          <p:cNvSpPr txBox="1"/>
          <p:nvPr/>
        </p:nvSpPr>
        <p:spPr>
          <a:xfrm>
            <a:off x="9102728" y="5112830"/>
            <a:ext cx="5805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Intermediária: 1 membro</a:t>
            </a:r>
          </a:p>
          <a:p>
            <a:pPr algn="ctr"/>
            <a:r>
              <a:rPr lang="pt-BR" sz="2400" dirty="0"/>
              <a:t>Básica: demais membros titulares</a:t>
            </a:r>
          </a:p>
        </p:txBody>
      </p:sp>
      <p:sp>
        <p:nvSpPr>
          <p:cNvPr id="13" name="CaixaDeTexto 12">
            <a:extLst>
              <a:ext uri="{FF2B5EF4-FFF2-40B4-BE49-F238E27FC236}">
                <a16:creationId xmlns:a16="http://schemas.microsoft.com/office/drawing/2014/main" id="{EAF6D379-5B30-5624-7A7B-02D73A8CEF94}"/>
              </a:ext>
            </a:extLst>
          </p:cNvPr>
          <p:cNvSpPr txBox="1"/>
          <p:nvPr/>
        </p:nvSpPr>
        <p:spPr>
          <a:xfrm>
            <a:off x="9177878" y="6295737"/>
            <a:ext cx="580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Básica para os membros titulares</a:t>
            </a:r>
          </a:p>
        </p:txBody>
      </p:sp>
      <p:sp>
        <p:nvSpPr>
          <p:cNvPr id="14" name="CaixaDeTexto 13">
            <a:extLst>
              <a:ext uri="{FF2B5EF4-FFF2-40B4-BE49-F238E27FC236}">
                <a16:creationId xmlns:a16="http://schemas.microsoft.com/office/drawing/2014/main" id="{45EC2169-42CA-F6D3-9BE9-7C86D8FC2FBB}"/>
              </a:ext>
            </a:extLst>
          </p:cNvPr>
          <p:cNvSpPr txBox="1"/>
          <p:nvPr/>
        </p:nvSpPr>
        <p:spPr>
          <a:xfrm>
            <a:off x="8945663" y="7161156"/>
            <a:ext cx="58055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/>
              <a:t>Constituição facultativa, conforme art. 280 da Portaria MTP nº 1.467/2022</a:t>
            </a:r>
          </a:p>
        </p:txBody>
      </p:sp>
      <p:grpSp>
        <p:nvGrpSpPr>
          <p:cNvPr id="4" name="Agrupar 3">
            <a:extLst>
              <a:ext uri="{FF2B5EF4-FFF2-40B4-BE49-F238E27FC236}">
                <a16:creationId xmlns:a16="http://schemas.microsoft.com/office/drawing/2014/main" id="{774523ED-EB86-CB38-B351-FD422D923787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15" name="Retângulo 14">
              <a:extLst>
                <a:ext uri="{FF2B5EF4-FFF2-40B4-BE49-F238E27FC236}">
                  <a16:creationId xmlns:a16="http://schemas.microsoft.com/office/drawing/2014/main" id="{5498DB4F-A7D4-B7FC-EA26-FB5B97C12A59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6" name="Retângulo 15">
              <a:extLst>
                <a:ext uri="{FF2B5EF4-FFF2-40B4-BE49-F238E27FC236}">
                  <a16:creationId xmlns:a16="http://schemas.microsoft.com/office/drawing/2014/main" id="{9BAE03EE-80E7-F94A-58E8-6484D4877B49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C443806E-93AF-8721-53CB-9A390DA5B6BF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1B732B2D-3CC2-69A6-7670-C8A785418384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26405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84B0F-9FDE-175D-455C-087DFBEEA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DEC8F239-0001-F633-7D20-2AB53EC683A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Espaço Reservado para Número de Slide 3">
            <a:extLst>
              <a:ext uri="{FF2B5EF4-FFF2-40B4-BE49-F238E27FC236}">
                <a16:creationId xmlns:a16="http://schemas.microsoft.com/office/drawing/2014/main" id="{5AA00148-EB2C-1318-5E53-A55DDFC3C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47828" y="8416067"/>
            <a:ext cx="3528589" cy="483030"/>
          </a:xfrm>
        </p:spPr>
        <p:txBody>
          <a:bodyPr/>
          <a:lstStyle/>
          <a:p>
            <a:pPr>
              <a:defRPr/>
            </a:pPr>
            <a:fld id="{7A2F3EFF-9904-46D8-B353-A03427DBF4F0}" type="slidenum">
              <a:rPr lang="pt-BR" b="1" smtClean="0">
                <a:latin typeface="Seaford" panose="00000500000000000000" pitchFamily="2" charset="0"/>
              </a:rPr>
              <a:pPr>
                <a:defRPr/>
              </a:pPr>
              <a:t>9</a:t>
            </a:fld>
            <a:endParaRPr lang="pt-BR" b="1" dirty="0">
              <a:latin typeface="Seaford" panose="00000500000000000000" pitchFamily="2" charset="0"/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FF87B93B-A58C-A389-B017-AFB5FC0A660E}"/>
              </a:ext>
            </a:extLst>
          </p:cNvPr>
          <p:cNvSpPr txBox="1"/>
          <p:nvPr/>
        </p:nvSpPr>
        <p:spPr>
          <a:xfrm>
            <a:off x="2808734" y="1142976"/>
            <a:ext cx="103715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rgbClr val="99262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MODALIDADES   DE CERTIFICAÇÃO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C4535A9-1C65-36FB-2A3A-22E0D1912A51}"/>
              </a:ext>
            </a:extLst>
          </p:cNvPr>
          <p:cNvSpPr txBox="1"/>
          <p:nvPr/>
        </p:nvSpPr>
        <p:spPr>
          <a:xfrm>
            <a:off x="869545" y="1931911"/>
            <a:ext cx="13383435" cy="65062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977" b="1" dirty="0">
                <a:latin typeface="Seaford" panose="00000500000000000000" pitchFamily="2" charset="0"/>
              </a:rPr>
              <a:t>Exame por provas</a:t>
            </a:r>
          </a:p>
          <a:p>
            <a:pPr algn="just"/>
            <a:r>
              <a:rPr lang="pt-BR" sz="2977" b="1" dirty="0">
                <a:latin typeface="Seaford" panose="00000500000000000000" pitchFamily="2" charset="0"/>
              </a:rPr>
              <a:t>Exame por provas, títulos e experiência</a:t>
            </a:r>
          </a:p>
          <a:p>
            <a:pPr algn="just"/>
            <a:endParaRPr lang="pt-BR" sz="2977" b="1" dirty="0">
              <a:latin typeface="Seaford" panose="00000500000000000000" pitchFamily="2" charset="0"/>
            </a:endParaRPr>
          </a:p>
          <a:p>
            <a:pPr algn="just"/>
            <a:r>
              <a:rPr lang="pt-BR" sz="2977" b="1" dirty="0">
                <a:latin typeface="Seaford" panose="00000500000000000000" pitchFamily="2" charset="0"/>
              </a:rPr>
              <a:t>Curso de Capacitação Profissional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Níveis de certificação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DIRIGENTE- DIRIG I- básico II- Intermediário III- Avançado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GESTOR DE RECURSOS E MEMBROS DO COMITÊ DE INVESTIMENTOS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CGINV ( I – básico) -  (II-intermediário)-  (III- avançado)</a:t>
            </a:r>
          </a:p>
          <a:p>
            <a:pPr algn="just"/>
            <a:endParaRPr lang="pt-BR" sz="2977" b="1" dirty="0">
              <a:latin typeface="Seaford" panose="00000500000000000000" pitchFamily="2" charset="0"/>
            </a:endParaRPr>
          </a:p>
          <a:p>
            <a:pPr algn="just"/>
            <a:r>
              <a:rPr lang="pt-BR" sz="2977" b="1" dirty="0">
                <a:latin typeface="Seaford" panose="00000500000000000000" pitchFamily="2" charset="0"/>
              </a:rPr>
              <a:t>Unificação dos conselhos: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CONSELHOS E DELIBERATIVO E FISCAL- CODEF ( I – básico ) 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( II- intermediário)</a:t>
            </a:r>
          </a:p>
          <a:p>
            <a:pPr algn="just"/>
            <a:r>
              <a:rPr lang="pt-BR" sz="2977" dirty="0">
                <a:latin typeface="Seaford" panose="00000500000000000000" pitchFamily="2" charset="0"/>
              </a:rPr>
              <a:t>As antigas CODEL e COFIS permanecem aceitas até o final  da sua validade e atendem ambos os conselhos</a:t>
            </a:r>
          </a:p>
        </p:txBody>
      </p:sp>
      <p:pic>
        <p:nvPicPr>
          <p:cNvPr id="7" name="Picture 2" descr="Novidade Bilder – Durchsuchen 127 Archivfotos, Vektorgrafiken und ...">
            <a:extLst>
              <a:ext uri="{FF2B5EF4-FFF2-40B4-BE49-F238E27FC236}">
                <a16:creationId xmlns:a16="http://schemas.microsoft.com/office/drawing/2014/main" id="{EAF031B2-F39B-46B6-53B0-374A56A5AC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90338">
            <a:off x="7143293" y="3187068"/>
            <a:ext cx="1029171" cy="771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Agrupar 3">
            <a:extLst>
              <a:ext uri="{FF2B5EF4-FFF2-40B4-BE49-F238E27FC236}">
                <a16:creationId xmlns:a16="http://schemas.microsoft.com/office/drawing/2014/main" id="{2C48F11C-47AA-304C-E4BB-6958F28A14B3}"/>
              </a:ext>
            </a:extLst>
          </p:cNvPr>
          <p:cNvGrpSpPr/>
          <p:nvPr/>
        </p:nvGrpSpPr>
        <p:grpSpPr>
          <a:xfrm>
            <a:off x="0" y="0"/>
            <a:ext cx="145280" cy="9072000"/>
            <a:chOff x="5797898" y="-1"/>
            <a:chExt cx="117127" cy="6848476"/>
          </a:xfrm>
        </p:grpSpPr>
        <p:sp>
          <p:nvSpPr>
            <p:cNvPr id="8" name="Retângulo 7">
              <a:extLst>
                <a:ext uri="{FF2B5EF4-FFF2-40B4-BE49-F238E27FC236}">
                  <a16:creationId xmlns:a16="http://schemas.microsoft.com/office/drawing/2014/main" id="{AE91F766-8858-9078-2FBE-E7E43678C80D}"/>
                </a:ext>
              </a:extLst>
            </p:cNvPr>
            <p:cNvSpPr/>
            <p:nvPr/>
          </p:nvSpPr>
          <p:spPr>
            <a:xfrm>
              <a:off x="5797898" y="-1"/>
              <a:ext cx="117127" cy="1724025"/>
            </a:xfrm>
            <a:prstGeom prst="rect">
              <a:avLst/>
            </a:prstGeom>
            <a:solidFill>
              <a:srgbClr val="FFD200"/>
            </a:solidFill>
            <a:ln>
              <a:solidFill>
                <a:srgbClr val="FFD2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9" name="Retângulo 8">
              <a:extLst>
                <a:ext uri="{FF2B5EF4-FFF2-40B4-BE49-F238E27FC236}">
                  <a16:creationId xmlns:a16="http://schemas.microsoft.com/office/drawing/2014/main" id="{22C0E95C-2BDC-381A-5507-806A7D76BFCF}"/>
                </a:ext>
              </a:extLst>
            </p:cNvPr>
            <p:cNvSpPr/>
            <p:nvPr/>
          </p:nvSpPr>
          <p:spPr>
            <a:xfrm>
              <a:off x="5797898" y="1724024"/>
              <a:ext cx="117127" cy="1724025"/>
            </a:xfrm>
            <a:prstGeom prst="rect">
              <a:avLst/>
            </a:prstGeom>
            <a:solidFill>
              <a:srgbClr val="183EFF"/>
            </a:solidFill>
            <a:ln>
              <a:solidFill>
                <a:srgbClr val="183E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0" name="Retângulo 9">
              <a:extLst>
                <a:ext uri="{FF2B5EF4-FFF2-40B4-BE49-F238E27FC236}">
                  <a16:creationId xmlns:a16="http://schemas.microsoft.com/office/drawing/2014/main" id="{47223125-C648-ADE1-E46E-B94F15907082}"/>
                </a:ext>
              </a:extLst>
            </p:cNvPr>
            <p:cNvSpPr/>
            <p:nvPr/>
          </p:nvSpPr>
          <p:spPr>
            <a:xfrm>
              <a:off x="5797898" y="3428999"/>
              <a:ext cx="117127" cy="1724025"/>
            </a:xfrm>
            <a:prstGeom prst="rect">
              <a:avLst/>
            </a:prstGeom>
            <a:solidFill>
              <a:srgbClr val="00D000"/>
            </a:solidFill>
            <a:ln>
              <a:solidFill>
                <a:srgbClr val="00D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  <p:sp>
          <p:nvSpPr>
            <p:cNvPr id="11" name="Retângulo 10">
              <a:extLst>
                <a:ext uri="{FF2B5EF4-FFF2-40B4-BE49-F238E27FC236}">
                  <a16:creationId xmlns:a16="http://schemas.microsoft.com/office/drawing/2014/main" id="{E42C83FF-ABF1-8E7C-DC16-25F2114251A4}"/>
                </a:ext>
              </a:extLst>
            </p:cNvPr>
            <p:cNvSpPr/>
            <p:nvPr/>
          </p:nvSpPr>
          <p:spPr>
            <a:xfrm>
              <a:off x="5797898" y="5124450"/>
              <a:ext cx="117127" cy="1724025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sz="3349"/>
            </a:p>
          </p:txBody>
        </p:sp>
      </p:grpSp>
    </p:spTree>
    <p:extLst>
      <p:ext uri="{BB962C8B-B14F-4D97-AF65-F5344CB8AC3E}">
        <p14:creationId xmlns:p14="http://schemas.microsoft.com/office/powerpoint/2010/main" val="379436647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587</TotalTime>
  <Words>2039</Words>
  <Application>Microsoft Office PowerPoint</Application>
  <PresentationFormat>Personalizar</PresentationFormat>
  <Paragraphs>277</Paragraphs>
  <Slides>31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31</vt:i4>
      </vt:variant>
    </vt:vector>
  </HeadingPairs>
  <TitlesOfParts>
    <vt:vector size="39" baseType="lpstr">
      <vt:lpstr>Aptos</vt:lpstr>
      <vt:lpstr>Arial</vt:lpstr>
      <vt:lpstr>Calibri</vt:lpstr>
      <vt:lpstr>Seaford</vt:lpstr>
      <vt:lpstr>Segoe UI</vt:lpstr>
      <vt:lpstr>Times New Roman</vt:lpstr>
      <vt:lpstr>Verdana</vt:lpstr>
      <vt:lpstr>Tema do Office</vt:lpstr>
      <vt:lpstr>CERTIFICAÇÃO RPPS 2026:  NOVO CCP, PQC, MUDANÇAS NA AFERIÇÃO E OPORTUNIDADES DE MELHORIA POR MEIO DO INTERCÂMBIO ENTRE RPPS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Monitoramento e avaliação</vt:lpstr>
      <vt:lpstr>Expectativas de impacto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Marcia Lucia Paes Caldas</cp:lastModifiedBy>
  <cp:revision>13</cp:revision>
  <dcterms:created xsi:type="dcterms:W3CDTF">2023-01-16T17:00:17Z</dcterms:created>
  <dcterms:modified xsi:type="dcterms:W3CDTF">2026-04-09T17:57:26Z</dcterms:modified>
</cp:coreProperties>
</file>